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2596" r:id="rId2"/>
    <p:sldId id="2600" r:id="rId3"/>
    <p:sldId id="2602" r:id="rId4"/>
    <p:sldId id="2603" r:id="rId5"/>
    <p:sldId id="2610" r:id="rId6"/>
    <p:sldId id="2604" r:id="rId7"/>
    <p:sldId id="2605" r:id="rId8"/>
    <p:sldId id="2607" r:id="rId9"/>
    <p:sldId id="2606" r:id="rId10"/>
    <p:sldId id="2608" r:id="rId11"/>
    <p:sldId id="260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261EDEF-4A95-4D68-9BE1-B5F77238B1CC}">
          <p14:sldIdLst>
            <p14:sldId id="2596"/>
            <p14:sldId id="2600"/>
            <p14:sldId id="2602"/>
            <p14:sldId id="2603"/>
            <p14:sldId id="2610"/>
            <p14:sldId id="2604"/>
            <p14:sldId id="2605"/>
            <p14:sldId id="2607"/>
            <p14:sldId id="2606"/>
            <p14:sldId id="2608"/>
            <p14:sldId id="2609"/>
          </p14:sldIdLst>
        </p14:section>
      </p14:sectionLst>
    </p:ex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AAB0"/>
    <a:srgbClr val="3B7579"/>
    <a:srgbClr val="AAD3D6"/>
    <a:srgbClr val="418287"/>
    <a:srgbClr val="DFE3E9"/>
    <a:srgbClr val="1F1F26"/>
    <a:srgbClr val="D6DBE2"/>
    <a:srgbClr val="CCD2DA"/>
    <a:srgbClr val="BBC3CD"/>
    <a:srgbClr val="D3D8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5280" autoAdjust="0"/>
  </p:normalViewPr>
  <p:slideViewPr>
    <p:cSldViewPr snapToGrid="0" snapToObjects="1" showGuides="1">
      <p:cViewPr varScale="1">
        <p:scale>
          <a:sx n="89" d="100"/>
          <a:sy n="89" d="100"/>
        </p:scale>
        <p:origin x="96" y="552"/>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60" d="100"/>
          <a:sy n="60" d="100"/>
        </p:scale>
        <p:origin x="3187"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443030-969E-4AAF-A56A-18C55C4F36CF}"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B9BF046C-2DF5-454F-BCCB-B0371F72F602}">
      <dgm:prSet custT="1"/>
      <dgm:spPr/>
      <dgm:t>
        <a:bodyPr/>
        <a:lstStyle/>
        <a:p>
          <a:pPr algn="r">
            <a:lnSpc>
              <a:spcPct val="100000"/>
            </a:lnSpc>
          </a:pPr>
          <a:r>
            <a:rPr lang="en-US" sz="1600" dirty="0"/>
            <a:t>This analysis is performed on limited data. If good amount of data is available there is scope to produce better models.</a:t>
          </a:r>
        </a:p>
      </dgm:t>
    </dgm:pt>
    <dgm:pt modelId="{FA2D7CA5-F0F5-40EA-B993-8F9EC480AD72}" type="parTrans" cxnId="{84F0ED06-255F-4F5F-A1E1-CD36014257E6}">
      <dgm:prSet/>
      <dgm:spPr/>
      <dgm:t>
        <a:bodyPr/>
        <a:lstStyle/>
        <a:p>
          <a:endParaRPr lang="en-US"/>
        </a:p>
      </dgm:t>
    </dgm:pt>
    <dgm:pt modelId="{8BE7E0AF-A12F-4E70-B0B7-7525D154BEC9}" type="sibTrans" cxnId="{84F0ED06-255F-4F5F-A1E1-CD36014257E6}">
      <dgm:prSet/>
      <dgm:spPr/>
      <dgm:t>
        <a:bodyPr/>
        <a:lstStyle/>
        <a:p>
          <a:endParaRPr lang="en-US"/>
        </a:p>
      </dgm:t>
    </dgm:pt>
    <dgm:pt modelId="{6BCDFF62-CA1C-4C72-A454-CFF7F5DF5242}">
      <dgm:prSet custT="1"/>
      <dgm:spPr/>
      <dgm:t>
        <a:bodyPr/>
        <a:lstStyle/>
        <a:p>
          <a:pPr algn="r">
            <a:lnSpc>
              <a:spcPct val="100000"/>
            </a:lnSpc>
          </a:pPr>
          <a:r>
            <a:rPr lang="en-US" sz="1600" dirty="0"/>
            <a:t>With digital marketing dominating over traditional marketing, a lot of companies prefer to advertise their products on the web. This model of ad click prediction will allow companies to maximize their revenue while offering targeted marketing to customers</a:t>
          </a:r>
        </a:p>
      </dgm:t>
    </dgm:pt>
    <dgm:pt modelId="{53C5A05F-6E74-461F-B13D-380B7F8A2AB2}" type="parTrans" cxnId="{F0A591A8-0E98-4FBE-8ED3-CC0B3C9F6885}">
      <dgm:prSet/>
      <dgm:spPr/>
      <dgm:t>
        <a:bodyPr/>
        <a:lstStyle/>
        <a:p>
          <a:endParaRPr lang="en-US"/>
        </a:p>
      </dgm:t>
    </dgm:pt>
    <dgm:pt modelId="{F0BF12E3-21B1-40A9-85F6-1BE9D0375891}" type="sibTrans" cxnId="{F0A591A8-0E98-4FBE-8ED3-CC0B3C9F6885}">
      <dgm:prSet/>
      <dgm:spPr/>
      <dgm:t>
        <a:bodyPr/>
        <a:lstStyle/>
        <a:p>
          <a:endParaRPr lang="en-US"/>
        </a:p>
      </dgm:t>
    </dgm:pt>
    <dgm:pt modelId="{07DE0E00-1D2A-41B0-B931-A5BD699EE8FA}" type="pres">
      <dgm:prSet presAssocID="{3F443030-969E-4AAF-A56A-18C55C4F36CF}" presName="root" presStyleCnt="0">
        <dgm:presLayoutVars>
          <dgm:dir/>
          <dgm:resizeHandles val="exact"/>
        </dgm:presLayoutVars>
      </dgm:prSet>
      <dgm:spPr/>
    </dgm:pt>
    <dgm:pt modelId="{246A86A7-3E27-44F4-92AF-22C5B9917052}" type="pres">
      <dgm:prSet presAssocID="{B9BF046C-2DF5-454F-BCCB-B0371F72F602}" presName="compNode" presStyleCnt="0"/>
      <dgm:spPr/>
    </dgm:pt>
    <dgm:pt modelId="{F451EA36-FD73-4161-A5DA-273ED65FAE7D}" type="pres">
      <dgm:prSet presAssocID="{B9BF046C-2DF5-454F-BCCB-B0371F72F602}" presName="bgRect" presStyleLbl="bgShp" presStyleIdx="0" presStyleCnt="2" custScaleX="100000" custScaleY="121208" custLinFactNeighborY="-24808"/>
      <dgm:spPr/>
    </dgm:pt>
    <dgm:pt modelId="{43E565C1-CC54-459D-A8BE-7A66845295AD}" type="pres">
      <dgm:prSet presAssocID="{B9BF046C-2DF5-454F-BCCB-B0371F72F602}" presName="iconRect" presStyleLbl="node1" presStyleIdx="0" presStyleCnt="2" custLinFactNeighborX="-14891" custLinFactNeighborY="-48280"/>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Group of people with solid fill"/>
        </a:ext>
      </dgm:extLst>
    </dgm:pt>
    <dgm:pt modelId="{29704A26-D1CB-43F0-9FA7-9B0D7B640DAE}" type="pres">
      <dgm:prSet presAssocID="{B9BF046C-2DF5-454F-BCCB-B0371F72F602}" presName="spaceRect" presStyleCnt="0"/>
      <dgm:spPr/>
    </dgm:pt>
    <dgm:pt modelId="{9D172E9D-98D2-4743-8F85-186788E8B8E0}" type="pres">
      <dgm:prSet presAssocID="{B9BF046C-2DF5-454F-BCCB-B0371F72F602}" presName="parTx" presStyleLbl="revTx" presStyleIdx="0" presStyleCnt="2" custLinFactNeighborX="-295" custLinFactNeighborY="-31362">
        <dgm:presLayoutVars>
          <dgm:chMax val="0"/>
          <dgm:chPref val="0"/>
        </dgm:presLayoutVars>
      </dgm:prSet>
      <dgm:spPr/>
    </dgm:pt>
    <dgm:pt modelId="{65554EE8-670D-4BE1-B9ED-D99BAA0A1F72}" type="pres">
      <dgm:prSet presAssocID="{8BE7E0AF-A12F-4E70-B0B7-7525D154BEC9}" presName="sibTrans" presStyleCnt="0"/>
      <dgm:spPr/>
    </dgm:pt>
    <dgm:pt modelId="{C8205377-EFC7-4472-9964-4B8525EA12B3}" type="pres">
      <dgm:prSet presAssocID="{6BCDFF62-CA1C-4C72-A454-CFF7F5DF5242}" presName="compNode" presStyleCnt="0"/>
      <dgm:spPr/>
    </dgm:pt>
    <dgm:pt modelId="{2A078169-2A6F-4962-9C18-C5D926E053BB}" type="pres">
      <dgm:prSet presAssocID="{6BCDFF62-CA1C-4C72-A454-CFF7F5DF5242}" presName="bgRect" presStyleLbl="bgShp" presStyleIdx="1" presStyleCnt="2" custScaleY="130335" custLinFactNeighborX="-2644" custLinFactNeighborY="-321"/>
      <dgm:spPr/>
    </dgm:pt>
    <dgm:pt modelId="{C3EF72E7-4A69-4E17-B57B-6B47AB218A30}" type="pres">
      <dgm:prSet presAssocID="{6BCDFF62-CA1C-4C72-A454-CFF7F5DF5242}" presName="iconRect" presStyleLbl="node1" presStyleIdx="1" presStyleCnt="2" custLinFactNeighborX="-47693" custLinFactNeighborY="7"/>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Business Growth with solid fill"/>
        </a:ext>
      </dgm:extLst>
    </dgm:pt>
    <dgm:pt modelId="{72FE9371-29F4-4F6E-81A8-CF3C908CA3CB}" type="pres">
      <dgm:prSet presAssocID="{6BCDFF62-CA1C-4C72-A454-CFF7F5DF5242}" presName="spaceRect" presStyleCnt="0"/>
      <dgm:spPr/>
    </dgm:pt>
    <dgm:pt modelId="{51C6277C-C0BD-4FDE-A2F6-D7F741C6B0D6}" type="pres">
      <dgm:prSet presAssocID="{6BCDFF62-CA1C-4C72-A454-CFF7F5DF5242}" presName="parTx" presStyleLbl="revTx" presStyleIdx="1" presStyleCnt="2" custScaleX="131507" custScaleY="101128" custLinFactNeighborX="-17523" custLinFactNeighborY="-8331">
        <dgm:presLayoutVars>
          <dgm:chMax val="0"/>
          <dgm:chPref val="0"/>
        </dgm:presLayoutVars>
      </dgm:prSet>
      <dgm:spPr/>
    </dgm:pt>
  </dgm:ptLst>
  <dgm:cxnLst>
    <dgm:cxn modelId="{84F0ED06-255F-4F5F-A1E1-CD36014257E6}" srcId="{3F443030-969E-4AAF-A56A-18C55C4F36CF}" destId="{B9BF046C-2DF5-454F-BCCB-B0371F72F602}" srcOrd="0" destOrd="0" parTransId="{FA2D7CA5-F0F5-40EA-B993-8F9EC480AD72}" sibTransId="{8BE7E0AF-A12F-4E70-B0B7-7525D154BEC9}"/>
    <dgm:cxn modelId="{E7D03189-E2A2-426C-AD13-B054B0A0E695}" type="presOf" srcId="{B9BF046C-2DF5-454F-BCCB-B0371F72F602}" destId="{9D172E9D-98D2-4743-8F85-186788E8B8E0}" srcOrd="0" destOrd="0" presId="urn:microsoft.com/office/officeart/2018/2/layout/IconVerticalSolidList"/>
    <dgm:cxn modelId="{C5EBBD9C-7E61-41D8-B9D2-BDBA0DE3E458}" type="presOf" srcId="{3F443030-969E-4AAF-A56A-18C55C4F36CF}" destId="{07DE0E00-1D2A-41B0-B931-A5BD699EE8FA}" srcOrd="0" destOrd="0" presId="urn:microsoft.com/office/officeart/2018/2/layout/IconVerticalSolidList"/>
    <dgm:cxn modelId="{F0A591A8-0E98-4FBE-8ED3-CC0B3C9F6885}" srcId="{3F443030-969E-4AAF-A56A-18C55C4F36CF}" destId="{6BCDFF62-CA1C-4C72-A454-CFF7F5DF5242}" srcOrd="1" destOrd="0" parTransId="{53C5A05F-6E74-461F-B13D-380B7F8A2AB2}" sibTransId="{F0BF12E3-21B1-40A9-85F6-1BE9D0375891}"/>
    <dgm:cxn modelId="{A5F743FF-86F8-4C30-A651-27C9D19C8879}" type="presOf" srcId="{6BCDFF62-CA1C-4C72-A454-CFF7F5DF5242}" destId="{51C6277C-C0BD-4FDE-A2F6-D7F741C6B0D6}" srcOrd="0" destOrd="0" presId="urn:microsoft.com/office/officeart/2018/2/layout/IconVerticalSolidList"/>
    <dgm:cxn modelId="{41AB1B57-511E-49C0-B27F-95774B6A6CD0}" type="presParOf" srcId="{07DE0E00-1D2A-41B0-B931-A5BD699EE8FA}" destId="{246A86A7-3E27-44F4-92AF-22C5B9917052}" srcOrd="0" destOrd="0" presId="urn:microsoft.com/office/officeart/2018/2/layout/IconVerticalSolidList"/>
    <dgm:cxn modelId="{BF128A01-5252-41F5-B2DA-EE5D8E1520ED}" type="presParOf" srcId="{246A86A7-3E27-44F4-92AF-22C5B9917052}" destId="{F451EA36-FD73-4161-A5DA-273ED65FAE7D}" srcOrd="0" destOrd="0" presId="urn:microsoft.com/office/officeart/2018/2/layout/IconVerticalSolidList"/>
    <dgm:cxn modelId="{61CA897A-A456-4A80-80B5-9DAC5CC60428}" type="presParOf" srcId="{246A86A7-3E27-44F4-92AF-22C5B9917052}" destId="{43E565C1-CC54-459D-A8BE-7A66845295AD}" srcOrd="1" destOrd="0" presId="urn:microsoft.com/office/officeart/2018/2/layout/IconVerticalSolidList"/>
    <dgm:cxn modelId="{E233B526-A61C-4A16-A0F2-BBC1E03BE8BB}" type="presParOf" srcId="{246A86A7-3E27-44F4-92AF-22C5B9917052}" destId="{29704A26-D1CB-43F0-9FA7-9B0D7B640DAE}" srcOrd="2" destOrd="0" presId="urn:microsoft.com/office/officeart/2018/2/layout/IconVerticalSolidList"/>
    <dgm:cxn modelId="{B922EE45-80B0-45E3-9485-A53CC26038D9}" type="presParOf" srcId="{246A86A7-3E27-44F4-92AF-22C5B9917052}" destId="{9D172E9D-98D2-4743-8F85-186788E8B8E0}" srcOrd="3" destOrd="0" presId="urn:microsoft.com/office/officeart/2018/2/layout/IconVerticalSolidList"/>
    <dgm:cxn modelId="{7275295D-24E4-4CB8-A854-96478284118A}" type="presParOf" srcId="{07DE0E00-1D2A-41B0-B931-A5BD699EE8FA}" destId="{65554EE8-670D-4BE1-B9ED-D99BAA0A1F72}" srcOrd="1" destOrd="0" presId="urn:microsoft.com/office/officeart/2018/2/layout/IconVerticalSolidList"/>
    <dgm:cxn modelId="{9F731A90-EBE5-4324-B200-714F37552FFB}" type="presParOf" srcId="{07DE0E00-1D2A-41B0-B931-A5BD699EE8FA}" destId="{C8205377-EFC7-4472-9964-4B8525EA12B3}" srcOrd="2" destOrd="0" presId="urn:microsoft.com/office/officeart/2018/2/layout/IconVerticalSolidList"/>
    <dgm:cxn modelId="{75955420-FDB0-4E91-8CBA-7A5EABCC51E5}" type="presParOf" srcId="{C8205377-EFC7-4472-9964-4B8525EA12B3}" destId="{2A078169-2A6F-4962-9C18-C5D926E053BB}" srcOrd="0" destOrd="0" presId="urn:microsoft.com/office/officeart/2018/2/layout/IconVerticalSolidList"/>
    <dgm:cxn modelId="{7A4EB429-E4CE-4BF8-88B4-2F7C4AEC3429}" type="presParOf" srcId="{C8205377-EFC7-4472-9964-4B8525EA12B3}" destId="{C3EF72E7-4A69-4E17-B57B-6B47AB218A30}" srcOrd="1" destOrd="0" presId="urn:microsoft.com/office/officeart/2018/2/layout/IconVerticalSolidList"/>
    <dgm:cxn modelId="{E198AE54-5FE4-44CD-A00F-E628F882D23F}" type="presParOf" srcId="{C8205377-EFC7-4472-9964-4B8525EA12B3}" destId="{72FE9371-29F4-4F6E-81A8-CF3C908CA3CB}" srcOrd="2" destOrd="0" presId="urn:microsoft.com/office/officeart/2018/2/layout/IconVerticalSolidList"/>
    <dgm:cxn modelId="{6565FCB7-6B3C-4BBA-BD92-6BD4829D2EF0}" type="presParOf" srcId="{C8205377-EFC7-4472-9964-4B8525EA12B3}" destId="{51C6277C-C0BD-4FDE-A2F6-D7F741C6B0D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51EA36-FD73-4161-A5DA-273ED65FAE7D}">
      <dsp:nvSpPr>
        <dsp:cNvPr id="0" name=""/>
        <dsp:cNvSpPr/>
      </dsp:nvSpPr>
      <dsp:spPr>
        <a:xfrm>
          <a:off x="-246636" y="436193"/>
          <a:ext cx="5620472" cy="185927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3E565C1-CC54-459D-A8BE-7A66845295AD}">
      <dsp:nvSpPr>
        <dsp:cNvPr id="0" name=""/>
        <dsp:cNvSpPr/>
      </dsp:nvSpPr>
      <dsp:spPr>
        <a:xfrm>
          <a:off x="189569" y="677099"/>
          <a:ext cx="1089154" cy="108798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D172E9D-98D2-4743-8F85-186788E8B8E0}">
      <dsp:nvSpPr>
        <dsp:cNvPr id="0" name=""/>
        <dsp:cNvSpPr/>
      </dsp:nvSpPr>
      <dsp:spPr>
        <a:xfrm>
          <a:off x="2029546" y="358946"/>
          <a:ext cx="3306860" cy="19783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5" tIns="209375" rIns="209375" bIns="209375" numCol="1" spcCol="1270" anchor="ctr" anchorCtr="0">
          <a:noAutofit/>
        </a:bodyPr>
        <a:lstStyle/>
        <a:p>
          <a:pPr marL="0" lvl="0" indent="0" algn="r" defTabSz="711200">
            <a:lnSpc>
              <a:spcPct val="100000"/>
            </a:lnSpc>
            <a:spcBef>
              <a:spcPct val="0"/>
            </a:spcBef>
            <a:spcAft>
              <a:spcPct val="35000"/>
            </a:spcAft>
            <a:buNone/>
          </a:pPr>
          <a:r>
            <a:rPr lang="en-US" sz="1600" kern="1200" dirty="0"/>
            <a:t>This analysis is performed on limited data. If good amount of data is available there is scope to produce better models.</a:t>
          </a:r>
        </a:p>
      </dsp:txBody>
      <dsp:txXfrm>
        <a:off x="2029546" y="358946"/>
        <a:ext cx="3306860" cy="1978346"/>
      </dsp:txXfrm>
    </dsp:sp>
    <dsp:sp modelId="{2A078169-2A6F-4962-9C18-C5D926E053BB}">
      <dsp:nvSpPr>
        <dsp:cNvPr id="0" name=""/>
        <dsp:cNvSpPr/>
      </dsp:nvSpPr>
      <dsp:spPr>
        <a:xfrm>
          <a:off x="-246636" y="3436983"/>
          <a:ext cx="5620472" cy="1999275"/>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3EF72E7-4A69-4E17-B57B-6B47AB218A30}">
      <dsp:nvSpPr>
        <dsp:cNvPr id="0" name=""/>
        <dsp:cNvSpPr/>
      </dsp:nvSpPr>
      <dsp:spPr>
        <a:xfrm>
          <a:off x="0" y="3897628"/>
          <a:ext cx="1089154" cy="1087984"/>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1C6277C-C0BD-4FDE-A2F6-D7F741C6B0D6}">
      <dsp:nvSpPr>
        <dsp:cNvPr id="0" name=""/>
        <dsp:cNvSpPr/>
      </dsp:nvSpPr>
      <dsp:spPr>
        <a:xfrm>
          <a:off x="938894" y="3498595"/>
          <a:ext cx="4348753" cy="20006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5" tIns="209375" rIns="209375" bIns="209375" numCol="1" spcCol="1270" anchor="ctr" anchorCtr="0">
          <a:noAutofit/>
        </a:bodyPr>
        <a:lstStyle/>
        <a:p>
          <a:pPr marL="0" lvl="0" indent="0" algn="r" defTabSz="711200">
            <a:lnSpc>
              <a:spcPct val="100000"/>
            </a:lnSpc>
            <a:spcBef>
              <a:spcPct val="0"/>
            </a:spcBef>
            <a:spcAft>
              <a:spcPct val="35000"/>
            </a:spcAft>
            <a:buNone/>
          </a:pPr>
          <a:r>
            <a:rPr lang="en-US" sz="1600" kern="1200" dirty="0"/>
            <a:t>With digital marketing dominating over traditional marketing, a lot of companies prefer to advertise their products on the web. This model of ad click prediction will allow companies to maximize their revenue while offering targeted marketing to customers</a:t>
          </a:r>
        </a:p>
      </dsp:txBody>
      <dsp:txXfrm>
        <a:off x="938894" y="3498595"/>
        <a:ext cx="4348753" cy="200066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48B25D-8766-427E-8C9E-4845048D8DFC}" type="datetimeFigureOut">
              <a:rPr lang="en-US" smtClean="0"/>
              <a:t>8/5/2022</a:t>
            </a:fld>
            <a:endParaRPr lang="en-US"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A8A28B-0568-4092-BB1A-13C9B073E3A0}" type="slidenum">
              <a:rPr lang="en-US" smtClean="0"/>
              <a:t>‹#›</a:t>
            </a:fld>
            <a:endParaRPr lang="en-US"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F439B-391B-4B41-826A-951FCF412C34}" type="datetimeFigureOut">
              <a:rPr lang="en-US" smtClean="0"/>
              <a:t>8/5/2022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0038-7055-434C-B6C4-B8C69565C600}" type="slidenum">
              <a:rPr lang="en-US" smtClean="0"/>
              <a:t>‹#›</a:t>
            </a:fld>
            <a:endParaRPr lang="en-US"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a:lstStyle/>
          <a:p>
            <a:r>
              <a:rPr lang="en-US"/>
              <a:t>Click icon to add picture</a:t>
            </a:r>
            <a:endParaRPr lang="en-US" dirty="0"/>
          </a:p>
        </p:txBody>
      </p:sp>
      <p:sp>
        <p:nvSpPr>
          <p:cNvPr id="2" name="Rectangle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5037721"/>
            <a:ext cx="9575801"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6125744"/>
            <a:ext cx="9575800"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2079137" y="4855144"/>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ide Divider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anchor="t">
            <a:noAutofit/>
          </a:bodyPr>
          <a:lstStyle>
            <a:lvl1pPr>
              <a:defRPr sz="5000" b="1">
                <a:solidFill>
                  <a:schemeClr val="bg1"/>
                </a:solidFill>
                <a:latin typeface="+mj-lt"/>
              </a:defRPr>
            </a:lvl1pPr>
          </a:lstStyle>
          <a:p>
            <a:r>
              <a:rPr lang="en-US" dirty="0"/>
              <a:t>CLICK TO ADD TITLE</a:t>
            </a:r>
          </a:p>
        </p:txBody>
      </p:sp>
      <p:sp>
        <p:nvSpPr>
          <p:cNvPr id="9"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Divider 2">
    <p:bg>
      <p:bgPr>
        <a:solidFill>
          <a:schemeClr val="accent1"/>
        </a:solidFill>
        <a:effectLst/>
      </p:bgPr>
    </p:bg>
    <p:spTree>
      <p:nvGrpSpPr>
        <p:cNvPr id="1" name=""/>
        <p:cNvGrpSpPr/>
        <p:nvPr/>
      </p:nvGrpSpPr>
      <p:grpSpPr>
        <a:xfrm>
          <a:off x="0" y="0"/>
          <a:ext cx="0" cy="0"/>
          <a:chOff x="0" y="0"/>
          <a:chExt cx="0" cy="0"/>
        </a:xfrm>
      </p:grpSpPr>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12"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3" name="Shape 62" title="Decorative">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dirty="0"/>
              <a:t>Agenda</a:t>
            </a:r>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2" y="3899540"/>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a:lstStyle/>
          <a:p>
            <a:r>
              <a:rPr lang="en-US" noProof="0"/>
              <a:t>Click icon to add picture</a:t>
            </a:r>
            <a:endParaRPr lang="en-US" noProof="0" dirty="0"/>
          </a:p>
        </p:txBody>
      </p:sp>
      <p:sp>
        <p:nvSpPr>
          <p:cNvPr id="3" name="Rectangle 2" title="Decorative"/>
          <p:cNvSpPr/>
          <p:nvPr userDrawn="1"/>
        </p:nvSpPr>
        <p:spPr>
          <a:xfrm>
            <a:off x="491066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1" y="879710"/>
            <a:ext cx="4801847"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1" y="195615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1" y="303260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1" y="410904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1" y="518549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4" y="87971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4" y="195615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4" y="303260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4" y="410904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4" y="518549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noProof="0"/>
              <a:t>Agenda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769354" y="2596916"/>
            <a:ext cx="4385841" cy="1325563"/>
          </a:xfrm>
        </p:spPr>
        <p:txBody>
          <a:bodyPr anchor="b"/>
          <a:lstStyle>
            <a:lvl1pPr algn="l">
              <a:defRPr>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769353" y="4628132"/>
            <a:ext cx="4385841" cy="1325562"/>
          </a:xfrm>
        </p:spPr>
        <p:txBody>
          <a:bodyPr>
            <a:noAutofit/>
          </a:bodyPr>
          <a:lstStyle>
            <a:lvl1pPr marL="0" indent="0" algn="l">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p:nvPr>
        </p:nvSpPr>
        <p:spPr>
          <a:xfrm>
            <a:off x="769353" y="4165142"/>
            <a:ext cx="4385841" cy="382749"/>
          </a:xfrm>
        </p:spPr>
        <p:txBody>
          <a:bodyPr anchor="b">
            <a:normAutofit/>
          </a:bodyPr>
          <a:lstStyle>
            <a:lvl1pPr marL="0" indent="0" algn="l">
              <a:buNone/>
              <a:defRPr sz="1600" b="1">
                <a:latin typeface="+mj-lt"/>
                <a:cs typeface="Arial" panose="020B0604020202020204" pitchFamily="34" charset="0"/>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9"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a:normAutofit/>
          </a:bodyPr>
          <a:lstStyle>
            <a:lvl1pPr>
              <a:defRPr sz="800"/>
            </a:lvl1pPr>
          </a:lstStyle>
          <a:p>
            <a:r>
              <a:rPr lang="en-US"/>
              <a:t>Click icon to add picture</a:t>
            </a:r>
            <a:endParaRPr lang="en-US" dirty="0"/>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38200" y="571465"/>
            <a:ext cx="525780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87825" y="3212363"/>
            <a:ext cx="4312353" cy="2962659"/>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hape 62" title="Decorative">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6987825" y="1190909"/>
            <a:ext cx="4554008" cy="1325563"/>
          </a:xfrm>
        </p:spPr>
        <p:txBody>
          <a:bodyPr lIns="0" anchor="b">
            <a:normAutofit/>
          </a:bodyPr>
          <a:lstStyle>
            <a:lvl1pPr algn="l">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97253" y="2920422"/>
            <a:ext cx="4544580" cy="3226378"/>
          </a:xfrm>
        </p:spPr>
        <p:txBody>
          <a:bodyPr lIns="0" tIns="72000">
            <a:normAutofit/>
          </a:bodyPr>
          <a:lstStyle>
            <a:lvl1pPr>
              <a:defRPr sz="1400"/>
            </a:lvl1pPr>
            <a:lvl2pPr>
              <a:defRPr sz="1200"/>
            </a:lvl2pPr>
            <a:lvl3pPr>
              <a:defRPr sz="110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38199" y="3606800"/>
            <a:ext cx="4927601" cy="2540000"/>
          </a:xfrm>
        </p:spPr>
        <p:txBody>
          <a:bodyPr lIns="0" tIns="7200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a:lstStyle/>
          <a:p>
            <a:r>
              <a:rPr lang="en-US"/>
              <a:t>Click icon to add picture</a:t>
            </a:r>
            <a:endParaRPr lang="en-US" dirty="0"/>
          </a:p>
        </p:txBody>
      </p:sp>
      <p:sp>
        <p:nvSpPr>
          <p:cNvPr id="11" name="Rectangle 10" title="Decorative"/>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4252921" y="936980"/>
            <a:ext cx="3686159" cy="1466055"/>
          </a:xfrm>
        </p:spPr>
        <p:txBody>
          <a:bodyPr lIns="0" anchor="t">
            <a:normAutofit/>
          </a:bodyPr>
          <a:lstStyle>
            <a:lvl1pPr algn="l">
              <a:defRPr sz="4000">
                <a:solidFill>
                  <a:schemeClr val="bg1"/>
                </a:solidFill>
                <a:latin typeface="+mj-lt"/>
              </a:defRPr>
            </a:lvl1pPr>
          </a:lstStyle>
          <a:p>
            <a:r>
              <a:rPr lang="en-US"/>
              <a:t>Click to edit Master title style</a:t>
            </a: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252921" y="2811606"/>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Rectangle 11" title="Decorative">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title="Decorative">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333454" y="2084831"/>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375228" y="2084831"/>
            <a:ext cx="3658010"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a:extLst>
              <a:ext uri="{FF2B5EF4-FFF2-40B4-BE49-F238E27FC236}">
                <a16:creationId xmlns:a16="http://schemas.microsoft.com/office/drawing/2014/main" id="{110731EC-67BA-493B-B1C7-6258DD2B6042}"/>
              </a:ext>
            </a:extLst>
          </p:cNvPr>
          <p:cNvSpPr>
            <a:spLocks noGrp="1"/>
          </p:cNvSpPr>
          <p:nvPr>
            <p:ph type="title"/>
          </p:nvPr>
        </p:nvSpPr>
        <p:spPr>
          <a:xfrm>
            <a:off x="403410" y="1670007"/>
            <a:ext cx="3686159" cy="1466055"/>
          </a:xfrm>
        </p:spPr>
        <p:txBody>
          <a:bodyPr lIns="0" anchor="t">
            <a:normAutofit/>
          </a:bodyPr>
          <a:lstStyle>
            <a:lvl1pPr algn="l">
              <a:defRPr sz="4000">
                <a:solidFill>
                  <a:schemeClr val="tx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title="Decorative">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a:lstStyle/>
          <a:p>
            <a:r>
              <a:rPr lang="en-US"/>
              <a:t>Click icon to add picture</a:t>
            </a:r>
            <a:endParaRPr lang="en-US" dirty="0"/>
          </a:p>
        </p:txBody>
      </p:sp>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568447" y="4070639"/>
            <a:ext cx="3448800"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254055" y="4070639"/>
            <a:ext cx="345026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38200" y="4049104"/>
            <a:ext cx="3136900" cy="2168682"/>
          </a:xfrm>
        </p:spPr>
        <p:txBody>
          <a:bodyPr lIns="0" anchor="ctr">
            <a:normAutofit/>
          </a:bodyPr>
          <a:lstStyle>
            <a:lvl1pPr algn="l">
              <a:defRPr sz="4000">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40000"/>
                <a:lumOff val="6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849647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44948" y="1193765"/>
            <a:ext cx="438584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6182016" y="1598619"/>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6" name="Text Placeholder 6">
            <a:extLst>
              <a:ext uri="{FF2B5EF4-FFF2-40B4-BE49-F238E27FC236}">
                <a16:creationId xmlns:a16="http://schemas.microsoft.com/office/drawing/2014/main" id="{B2C5FA2F-DD81-4A72-AB26-A4C663724F42}"/>
              </a:ext>
            </a:extLst>
          </p:cNvPr>
          <p:cNvSpPr>
            <a:spLocks noGrp="1"/>
          </p:cNvSpPr>
          <p:nvPr>
            <p:ph type="body" sz="quarter" idx="13"/>
          </p:nvPr>
        </p:nvSpPr>
        <p:spPr>
          <a:xfrm>
            <a:off x="6182018" y="4093464"/>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10" name="Shape 62" title="Decorative">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9708105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a:lstStyle/>
          <a:p>
            <a:r>
              <a:rPr lang="en-US"/>
              <a:t>Click icon to add picture</a:t>
            </a:r>
            <a:endParaRPr lang="en-US" dirty="0"/>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solidFill>
            <a:schemeClr val="accent1"/>
          </a:solidFill>
        </p:spPr>
        <p:txBody>
          <a:bodyPr lIns="252000" tIns="144000" rIns="144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anchor="t"/>
          <a:lstStyle>
            <a:lvl1pPr algn="l">
              <a:defRPr>
                <a:latin typeface="+mj-lt"/>
              </a:defRPr>
            </a:lvl1pPr>
          </a:lstStyle>
          <a:p>
            <a:r>
              <a:rPr lang="en-US" dirty="0"/>
              <a:t>Click to </a:t>
            </a:r>
            <a:br>
              <a:rPr lang="en-US" dirty="0"/>
            </a:br>
            <a:r>
              <a:rPr lang="en-US" dirty="0"/>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217407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0" y="3206186"/>
            <a:ext cx="12192000" cy="3651813"/>
          </a:xfrm>
          <a:solidFill>
            <a:schemeClr val="accent2"/>
          </a:solidFill>
        </p:spPr>
        <p:txBody>
          <a:bodyPr lIns="5400000" tIns="216000" rIns="1800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anchor="b"/>
          <a:lstStyle>
            <a:lvl1pPr algn="l">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997227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838199" y="4586456"/>
            <a:ext cx="10349090" cy="1577281"/>
          </a:xfrm>
          <a:noFill/>
          <a:ln>
            <a:noFill/>
          </a:ln>
        </p:spPr>
        <p:txBody>
          <a:bodyPr lIns="0" tIns="216000" rIns="0">
            <a:noAutofit/>
          </a:bodyPr>
          <a:lstStyle>
            <a:lvl1pPr marL="0" indent="0" algn="ctr">
              <a:lnSpc>
                <a:spcPct val="100000"/>
              </a:lnSpc>
              <a:buNone/>
              <a:defRPr sz="1400">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anchor="b"/>
          <a:lstStyle>
            <a:lvl1pPr algn="ctr">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5831282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title="Decorative">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a:lnSpc>
                <a:spcPct val="100000"/>
              </a:lnSpc>
              <a:spcBef>
                <a:spcPts val="1000"/>
              </a:spcBef>
              <a:buFont typeface="Arial" panose="020B0604020202020204" pitchFamily="34" charset="0"/>
              <a:buNone/>
            </a:pPr>
            <a:endParaRPr lang="en-US" sz="1400" b="0" i="0" dirty="0">
              <a:solidFill>
                <a:schemeClr val="tx2"/>
              </a:solidFill>
              <a:latin typeface="Arial" panose="020B0604020202020204" pitchFamily="34" charset="0"/>
              <a:cs typeface="Arial" panose="020B0604020202020204" pitchFamily="34" charset="0"/>
            </a:endParaRP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anchor="t"/>
          <a:lstStyle>
            <a:lvl1pPr algn="l">
              <a:defRPr>
                <a:solidFill>
                  <a:schemeClr val="bg1"/>
                </a:solidFill>
                <a:latin typeface="+mj-lt"/>
              </a:defRPr>
            </a:lvl1pPr>
          </a:lstStyle>
          <a:p>
            <a:r>
              <a:rPr lang="en-US" dirty="0"/>
              <a:t>Click to </a:t>
            </a:r>
            <a:br>
              <a:rPr lang="en-US" dirty="0"/>
            </a:br>
            <a:r>
              <a:rPr lang="en-US" dirty="0"/>
              <a:t>Add Title</a:t>
            </a:r>
          </a:p>
        </p:txBody>
      </p:sp>
      <p:sp>
        <p:nvSpPr>
          <p:cNvPr id="8" name="Text Placeholder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anchor="t">
            <a:normAutofit/>
          </a:bodyPr>
          <a:lstStyle>
            <a:lvl1pPr marL="0" indent="0">
              <a:buNone/>
              <a:defRPr sz="1600" b="1">
                <a:solidFill>
                  <a:schemeClr val="tx1"/>
                </a:solidFill>
                <a:latin typeface="+mj-lt"/>
                <a:cs typeface="Arial" panose="020B0604020202020204" pitchFamily="34" charset="0"/>
              </a:defRPr>
            </a:lvl1pPr>
          </a:lstStyle>
          <a:p>
            <a:pPr lvl="0"/>
            <a:r>
              <a:rPr lang="en-US" dirty="0"/>
              <a:t>Click to add title here</a:t>
            </a:r>
          </a:p>
        </p:txBody>
      </p:sp>
      <p:sp>
        <p:nvSpPr>
          <p:cNvPr id="9" name="Text Placeholder 3">
            <a:extLst>
              <a:ext uri="{FF2B5EF4-FFF2-40B4-BE49-F238E27FC236}">
                <a16:creationId xmlns:a16="http://schemas.microsoft.com/office/drawing/2014/main" id="{0E3F0CD0-D764-45BB-9798-E9046593B3AC}"/>
              </a:ext>
            </a:extLst>
          </p:cNvPr>
          <p:cNvSpPr>
            <a:spLocks noGrp="1"/>
          </p:cNvSpPr>
          <p:nvPr>
            <p:ph type="body" sz="quarter" idx="15"/>
          </p:nvPr>
        </p:nvSpPr>
        <p:spPr>
          <a:xfrm>
            <a:off x="5359078" y="1588155"/>
            <a:ext cx="6121722" cy="1397178"/>
          </a:xfrm>
        </p:spPr>
        <p:txBody>
          <a:bodyPr lIns="0" tIns="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
        <p:nvSpPr>
          <p:cNvPr id="10" name="Text Placeholder 3">
            <a:extLst>
              <a:ext uri="{FF2B5EF4-FFF2-40B4-BE49-F238E27FC236}">
                <a16:creationId xmlns:a16="http://schemas.microsoft.com/office/drawing/2014/main" id="{0E3F0CD0-D764-45BB-9798-E9046593B3AC}"/>
              </a:ext>
            </a:extLst>
          </p:cNvPr>
          <p:cNvSpPr>
            <a:spLocks noGrp="1"/>
          </p:cNvSpPr>
          <p:nvPr>
            <p:ph type="body" sz="quarter" idx="16"/>
          </p:nvPr>
        </p:nvSpPr>
        <p:spPr>
          <a:xfrm>
            <a:off x="838200" y="3737092"/>
            <a:ext cx="3085618" cy="2663707"/>
          </a:xfrm>
        </p:spPr>
        <p:txBody>
          <a:bodyPr lIns="0" tIns="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Tree>
    <p:extLst>
      <p:ext uri="{BB962C8B-B14F-4D97-AF65-F5344CB8AC3E}">
        <p14:creationId xmlns:p14="http://schemas.microsoft.com/office/powerpoint/2010/main" val="33363622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a:normAutofit/>
          </a:bodyPr>
          <a:lstStyle>
            <a:lvl1pPr algn="ctr">
              <a:defRPr sz="4000">
                <a:solidFill>
                  <a:schemeClr val="bg1"/>
                </a:solidFill>
                <a:latin typeface="+mj-lt"/>
              </a:defRPr>
            </a:lvl1p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953602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title="Decorative"/>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anchor="b">
            <a:noAutofit/>
          </a:bodyPr>
          <a:lstStyle>
            <a:lvl1pPr algn="l">
              <a:defRPr sz="5000" b="1">
                <a:solidFill>
                  <a:schemeClr val="bg1"/>
                </a:solidFill>
                <a:latin typeface="+mj-lt"/>
              </a:defRPr>
            </a:lvl1pPr>
          </a:lstStyle>
          <a:p>
            <a:r>
              <a:rPr lang="en-US" dirty="0"/>
              <a:t>CLICK TO ADD TITLE</a:t>
            </a:r>
          </a:p>
        </p:txBody>
      </p:sp>
      <p:sp>
        <p:nvSpPr>
          <p:cNvPr id="10" name="Text Placeholder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a:normAutofit/>
          </a:bodyPr>
          <a:lstStyle>
            <a:lvl1pPr marL="0" indent="0" algn="l">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1" name="Shape 62" title="Decorative">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anchor="ctr"/>
          <a:lstStyle/>
          <a:p>
            <a:pPr algn="l">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Tree>
    <p:extLst>
      <p:ext uri="{BB962C8B-B14F-4D97-AF65-F5344CB8AC3E}">
        <p14:creationId xmlns:p14="http://schemas.microsoft.com/office/powerpoint/2010/main" val="26320271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5"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1"/>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597402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3"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2"/>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295594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61472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2125954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0843891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4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338258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7136611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001797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826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8"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anchor="t">
            <a:noAutofit/>
          </a:bodyPr>
          <a:lstStyle>
            <a:lvl1pPr algn="ct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2" name="Rectangle 1" title="Decorative"/>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a:r>
              <a:rPr lang="en-US" dirty="0"/>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94804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a:r>
              <a:rPr lang="en-US" dirty="0"/>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6495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a:r>
              <a:rPr lang="en-US" dirty="0"/>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36834422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1</a:t>
            </a:r>
          </a:p>
        </p:txBody>
      </p:sp>
    </p:spTree>
    <p:extLst>
      <p:ext uri="{BB962C8B-B14F-4D97-AF65-F5344CB8AC3E}">
        <p14:creationId xmlns:p14="http://schemas.microsoft.com/office/powerpoint/2010/main" val="40552306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11717688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27217497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21" name="Picture Placeholder 5" title="Decorative">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2" name="Picture Placeholder 5" title="Decorative">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3" name="Picture Placeholder 5" title="Decorative">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solidFill>
                  <a:schemeClr val="bg1"/>
                </a:solidFill>
              </a:defRPr>
            </a:lvl1pPr>
          </a:lstStyle>
          <a:p>
            <a:r>
              <a:rPr lang="en-US" noProof="0"/>
              <a:t>Click to Add Slide Title Here</a:t>
            </a:r>
          </a:p>
        </p:txBody>
      </p:sp>
      <p:sp>
        <p:nvSpPr>
          <p:cNvPr id="25"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6"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noProof="0"/>
              <a:t>Click to edit Master text styles</a:t>
            </a:r>
          </a:p>
        </p:txBody>
      </p:sp>
      <p:sp>
        <p:nvSpPr>
          <p:cNvPr id="27"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solidFill>
                <a:schemeClr val="bg1"/>
              </a:solidFill>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58980"/>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lvl1pPr>
          </a:lstStyle>
          <a:p>
            <a:r>
              <a:rPr lang="en-US" noProof="0"/>
              <a:t>Click to Add Slide Title Here</a:t>
            </a:r>
          </a:p>
        </p:txBody>
      </p:sp>
      <p:sp>
        <p:nvSpPr>
          <p:cNvPr id="20"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4"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noProof="0"/>
              <a:t>Click to edit Master text styles</a:t>
            </a:r>
          </a:p>
        </p:txBody>
      </p:sp>
      <p:sp>
        <p:nvSpPr>
          <p:cNvPr id="2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 name="Ov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Ov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Ov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8" name="Picture Placeholder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9" name="Picture Placeholder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30" name="Picture Placeholder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3923752"/>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3916626"/>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20"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541483"/>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with Image">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4604472"/>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4597346"/>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2"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15"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731691"/>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7"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0" name="Ov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Ov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Ov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5" name="Picture Placeholder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6" name="Picture Placeholder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7" name="Picture Placeholder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anchor="b"/>
          <a:lstStyle>
            <a:lvl1pPr>
              <a:defRPr b="1"/>
            </a:lvl1pPr>
          </a:lstStyle>
          <a:p>
            <a:r>
              <a:rPr lang="en-US" noProof="0"/>
              <a:t>Click to Add Slide Title Here</a:t>
            </a:r>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Rectangle 2" title="Decorative"/>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1" y="597067"/>
            <a:ext cx="8768625" cy="1149325"/>
          </a:xfrm>
        </p:spPr>
        <p:txBody>
          <a:bodyPr lIns="0"/>
          <a:lstStyle>
            <a:lvl1pPr algn="ctr">
              <a:defRPr>
                <a:solidFill>
                  <a:schemeClr val="bg1"/>
                </a:solidFill>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1"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2"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solidFill>
                <a:schemeClr val="bg1"/>
              </a:solidFill>
            </a:endParaRPr>
          </a:p>
        </p:txBody>
      </p:sp>
    </p:spTree>
    <p:extLst>
      <p:ext uri="{BB962C8B-B14F-4D97-AF65-F5344CB8AC3E}">
        <p14:creationId xmlns:p14="http://schemas.microsoft.com/office/powerpoint/2010/main" val="6877645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Rectangle 3" title="Decorative"/>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title="Decorative"/>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title="Decorative"/>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7" y="616350"/>
            <a:ext cx="7978227" cy="1062602"/>
          </a:xfrm>
        </p:spPr>
        <p:txBody>
          <a:bodyPr lIns="0"/>
          <a:lstStyle>
            <a:lvl1pPr algn="ctr">
              <a:defRPr>
                <a:solidFill>
                  <a:schemeClr val="tx2"/>
                </a:solidFill>
              </a:defRPr>
            </a:lvl1pPr>
          </a:lstStyle>
          <a:p>
            <a:r>
              <a:rPr lang="en-US"/>
              <a:t>Click to edit Master title style</a:t>
            </a:r>
            <a:endParaRPr lang="en-US" dirty="0"/>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3"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26" name="Rectangle 25" title="Decorative"/>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264410"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6359042"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3288925"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5" name="Text Placeholder 6">
            <a:extLst>
              <a:ext uri="{FF2B5EF4-FFF2-40B4-BE49-F238E27FC236}">
                <a16:creationId xmlns:a16="http://schemas.microsoft.com/office/drawing/2014/main" id="{6D49870F-68D7-4CDC-8F2A-696151FA2B90}"/>
              </a:ext>
            </a:extLst>
          </p:cNvPr>
          <p:cNvSpPr>
            <a:spLocks noGrp="1"/>
          </p:cNvSpPr>
          <p:nvPr userDrawn="1">
            <p:ph type="body" sz="quarter" idx="21"/>
          </p:nvPr>
        </p:nvSpPr>
        <p:spPr>
          <a:xfrm>
            <a:off x="9412281"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6" name="Text Placeholder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31"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33311750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accent1"/>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a:lstStyle/>
          <a:p>
            <a:r>
              <a:rPr lang="en-US" noProof="0"/>
              <a:t>Click icon to add chart</a:t>
            </a:r>
            <a:endParaRPr lang="en-US" noProof="0" dirty="0"/>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900963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p>
            <a:r>
              <a:rPr lang="en-US" noProof="0"/>
              <a:t>Click icon to add chart</a:t>
            </a:r>
            <a:endParaRPr lang="en-US" noProof="0" dirty="0"/>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310127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19147689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21154258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a:lstStyle/>
          <a:p>
            <a:r>
              <a:rPr lang="en-US" noProof="0"/>
              <a:t>Click icon to add chart</a:t>
            </a:r>
            <a:endParaRPr lang="en-US" noProof="0" dirty="0"/>
          </a:p>
        </p:txBody>
      </p:sp>
    </p:spTree>
    <p:extLst>
      <p:ext uri="{BB962C8B-B14F-4D97-AF65-F5344CB8AC3E}">
        <p14:creationId xmlns:p14="http://schemas.microsoft.com/office/powerpoint/2010/main" val="7445607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a:lstStyle/>
          <a:p>
            <a:r>
              <a:rPr lang="en-US" noProof="0"/>
              <a:t>Click icon to add chart</a:t>
            </a:r>
            <a:endParaRPr lang="en-US" noProof="0" dirty="0"/>
          </a:p>
        </p:txBody>
      </p:sp>
      <p:sp>
        <p:nvSpPr>
          <p:cNvPr id="4" name="Picture Placeholder 3" title="Decorative">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698514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with Image">
    <p:bg>
      <p:bgPr>
        <a:solidFill>
          <a:schemeClr val="accent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anchor="b"/>
          <a:lstStyle>
            <a:lvl1pPr algn="ctr">
              <a:defRPr/>
            </a:lvl1pPr>
          </a:lstStyle>
          <a:p>
            <a:r>
              <a:rPr lang="en-US" dirty="0"/>
              <a:t>CLICK TO EDIT MASTER TITLE STYLE</a:t>
            </a:r>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
        <p:nvSpPr>
          <p:cNvPr id="4" name="Table Placeholder 3" title="Decorative">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a:lstStyle/>
          <a:p>
            <a:r>
              <a:rPr lang="en-US"/>
              <a:t>Click icon to add table</a:t>
            </a:r>
            <a:endParaRPr lang="en-US" dirty="0"/>
          </a:p>
        </p:txBody>
      </p:sp>
    </p:spTree>
    <p:extLst>
      <p:ext uri="{BB962C8B-B14F-4D97-AF65-F5344CB8AC3E}">
        <p14:creationId xmlns:p14="http://schemas.microsoft.com/office/powerpoint/2010/main" val="850829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7" name="Picture Placeholder 6" title="Decorative">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2529377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0967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Picture Placeholder 4" title="Decorative">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a:lstStyle/>
          <a:p>
            <a:r>
              <a:rPr lang="en-US"/>
              <a:t>Click icon to add picture</a:t>
            </a:r>
            <a:endParaRPr lang="en-US" dirty="0"/>
          </a:p>
        </p:txBody>
      </p:sp>
      <p:sp>
        <p:nvSpPr>
          <p:cNvPr id="4"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a:lstStyle/>
          <a:p>
            <a:r>
              <a:rPr lang="en-US"/>
              <a:t>Click icon to add picture</a:t>
            </a:r>
            <a:endParaRPr lang="en-US" dirty="0"/>
          </a:p>
        </p:txBody>
      </p:sp>
      <p:sp>
        <p:nvSpPr>
          <p:cNvPr id="5" name="Picture Placeholder 4" title="Decorative">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title="Decorative"/>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title="Decorative"/>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title="Decorative"/>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with Image">
    <p:bg>
      <p:bgPr>
        <a:solidFill>
          <a:schemeClr val="accent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1" r:id="rId23"/>
    <p:sldLayoutId id="2147483704" r:id="rId24"/>
    <p:sldLayoutId id="2147483702" r:id="rId25"/>
    <p:sldLayoutId id="2147483713" r:id="rId26"/>
    <p:sldLayoutId id="2147483714" r:id="rId27"/>
    <p:sldLayoutId id="2147483715" r:id="rId28"/>
    <p:sldLayoutId id="2147483695" r:id="rId29"/>
    <p:sldLayoutId id="2147483730" r:id="rId30"/>
    <p:sldLayoutId id="2147483698" r:id="rId31"/>
    <p:sldLayoutId id="2147483731" r:id="rId32"/>
    <p:sldLayoutId id="2147483699" r:id="rId33"/>
    <p:sldLayoutId id="2147483732" r:id="rId34"/>
    <p:sldLayoutId id="2147483739" r:id="rId35"/>
    <p:sldLayoutId id="2147483740" r:id="rId36"/>
    <p:sldLayoutId id="2147483700" r:id="rId37"/>
    <p:sldLayoutId id="2147483741" r:id="rId38"/>
    <p:sldLayoutId id="2147483742" r:id="rId39"/>
    <p:sldLayoutId id="2147483696" r:id="rId40"/>
    <p:sldLayoutId id="2147483743" r:id="rId41"/>
    <p:sldLayoutId id="2147483744" r:id="rId42"/>
    <p:sldLayoutId id="2147483745" r:id="rId43"/>
    <p:sldLayoutId id="2147483705" r:id="rId44"/>
    <p:sldLayoutId id="2147483746" r:id="rId45"/>
    <p:sldLayoutId id="2147483687" r:id="rId46"/>
    <p:sldLayoutId id="2147483719" r:id="rId47"/>
    <p:sldLayoutId id="2147483720" r:id="rId48"/>
    <p:sldLayoutId id="2147483718" r:id="rId49"/>
    <p:sldLayoutId id="2147483721" r:id="rId50"/>
    <p:sldLayoutId id="2147483716" r:id="rId51"/>
    <p:sldLayoutId id="2147483722" r:id="rId52"/>
    <p:sldLayoutId id="2147483723" r:id="rId53"/>
    <p:sldLayoutId id="2147483753" r:id="rId54"/>
    <p:sldLayoutId id="2147483754" r:id="rId55"/>
    <p:sldLayoutId id="2147483755" r:id="rId56"/>
    <p:sldLayoutId id="2147483756" r:id="rId57"/>
    <p:sldLayoutId id="2147483725" r:id="rId58"/>
    <p:sldLayoutId id="2147483726" r:id="rId59"/>
    <p:sldLayoutId id="2147483675" r:id="rId60"/>
    <p:sldLayoutId id="2147483677" r:id="rId61"/>
    <p:sldLayoutId id="2147483729" r:id="rId62"/>
    <p:sldLayoutId id="2147483747" r:id="rId63"/>
    <p:sldLayoutId id="2147483728" r:id="rId64"/>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xml.rels><?xml version="1.0" encoding="UTF-8" standalone="yes"?>
<Relationships xmlns="http://schemas.openxmlformats.org/package/2006/relationships"><Relationship Id="rId2" Type="http://schemas.openxmlformats.org/officeDocument/2006/relationships/hyperlink" Target="https://www.kaggle.com/datasets/gabrielsantello/advertisement-click-on-ad/code" TargetMode="External"/><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0.jpg"/><Relationship Id="rId2" Type="http://schemas.openxmlformats.org/officeDocument/2006/relationships/diagramData" Target="../diagrams/data1.xml"/><Relationship Id="rId1" Type="http://schemas.openxmlformats.org/officeDocument/2006/relationships/slideLayout" Target="../slideLayouts/slideLayout5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using a cell phone&#10;&#10;Description automatically generated with medium confidence">
            <a:extLst>
              <a:ext uri="{FF2B5EF4-FFF2-40B4-BE49-F238E27FC236}">
                <a16:creationId xmlns:a16="http://schemas.microsoft.com/office/drawing/2014/main" id="{59A5D366-BDCD-4761-A29B-21881A691F59}"/>
              </a:ext>
            </a:extLst>
          </p:cNvPr>
          <p:cNvPicPr>
            <a:picLocks noChangeAspect="1"/>
          </p:cNvPicPr>
          <p:nvPr/>
        </p:nvPicPr>
        <p:blipFill rotWithShape="1">
          <a:blip r:embed="rId2"/>
          <a:srcRect t="29313" b="13936"/>
          <a:stretch/>
        </p:blipFill>
        <p:spPr>
          <a:xfrm>
            <a:off x="20" y="4288"/>
            <a:ext cx="12191980" cy="4618512"/>
          </a:xfrm>
          <a:prstGeom prst="rect">
            <a:avLst/>
          </a:prstGeom>
          <a:noFill/>
        </p:spPr>
      </p:pic>
      <p:sp>
        <p:nvSpPr>
          <p:cNvPr id="2" name="Title 1">
            <a:extLst>
              <a:ext uri="{FF2B5EF4-FFF2-40B4-BE49-F238E27FC236}">
                <a16:creationId xmlns:a16="http://schemas.microsoft.com/office/drawing/2014/main" id="{83823991-6F5F-45D3-883F-8179BE10396D}"/>
              </a:ext>
            </a:extLst>
          </p:cNvPr>
          <p:cNvSpPr>
            <a:spLocks noGrp="1"/>
          </p:cNvSpPr>
          <p:nvPr>
            <p:ph type="title"/>
          </p:nvPr>
        </p:nvSpPr>
        <p:spPr>
          <a:xfrm>
            <a:off x="856487" y="4622800"/>
            <a:ext cx="9575801" cy="1033896"/>
          </a:xfrm>
          <a:prstGeom prst="rect">
            <a:avLst/>
          </a:prstGeom>
        </p:spPr>
        <p:txBody>
          <a:bodyPr anchor="t">
            <a:normAutofit fontScale="90000"/>
          </a:bodyPr>
          <a:lstStyle/>
          <a:p>
            <a:r>
              <a:rPr lang="en-US" dirty="0"/>
              <a:t>Machine Learning Model for Ad Click Prediction</a:t>
            </a:r>
          </a:p>
        </p:txBody>
      </p:sp>
      <p:sp>
        <p:nvSpPr>
          <p:cNvPr id="3" name="Text Placeholder 2">
            <a:extLst>
              <a:ext uri="{FF2B5EF4-FFF2-40B4-BE49-F238E27FC236}">
                <a16:creationId xmlns:a16="http://schemas.microsoft.com/office/drawing/2014/main" id="{7555E40E-3256-4272-A29D-F2438D5C136F}"/>
              </a:ext>
            </a:extLst>
          </p:cNvPr>
          <p:cNvSpPr>
            <a:spLocks noGrp="1"/>
          </p:cNvSpPr>
          <p:nvPr>
            <p:ph type="body" sz="quarter" idx="14"/>
          </p:nvPr>
        </p:nvSpPr>
        <p:spPr>
          <a:xfrm>
            <a:off x="984503" y="6289600"/>
            <a:ext cx="9575800" cy="338549"/>
          </a:xfrm>
          <a:prstGeom prst="rect">
            <a:avLst/>
          </a:prstGeom>
        </p:spPr>
        <p:txBody>
          <a:bodyPr>
            <a:normAutofit/>
          </a:bodyPr>
          <a:lstStyle/>
          <a:p>
            <a:r>
              <a:rPr lang="en-US" dirty="0"/>
              <a:t>By: Reeva Bhatkal</a:t>
            </a:r>
          </a:p>
        </p:txBody>
      </p:sp>
    </p:spTree>
    <p:extLst>
      <p:ext uri="{BB962C8B-B14F-4D97-AF65-F5344CB8AC3E}">
        <p14:creationId xmlns:p14="http://schemas.microsoft.com/office/powerpoint/2010/main" val="79592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267BCE9-86A0-AED2-A22A-5C3E3CDFF14B}"/>
              </a:ext>
            </a:extLst>
          </p:cNvPr>
          <p:cNvSpPr>
            <a:spLocks noGrp="1"/>
          </p:cNvSpPr>
          <p:nvPr>
            <p:ph type="title"/>
          </p:nvPr>
        </p:nvSpPr>
        <p:spPr>
          <a:xfrm>
            <a:off x="2038349" y="2431839"/>
            <a:ext cx="7882467" cy="1694180"/>
          </a:xfrm>
        </p:spPr>
        <p:txBody>
          <a:bodyPr/>
          <a:lstStyle/>
          <a:p>
            <a:pPr algn="ctr"/>
            <a:r>
              <a:rPr lang="en-US" dirty="0"/>
              <a:t>Any Questions?</a:t>
            </a:r>
          </a:p>
        </p:txBody>
      </p:sp>
    </p:spTree>
    <p:extLst>
      <p:ext uri="{BB962C8B-B14F-4D97-AF65-F5344CB8AC3E}">
        <p14:creationId xmlns:p14="http://schemas.microsoft.com/office/powerpoint/2010/main" val="3446752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267BCE9-86A0-AED2-A22A-5C3E3CDFF14B}"/>
              </a:ext>
            </a:extLst>
          </p:cNvPr>
          <p:cNvSpPr>
            <a:spLocks noGrp="1"/>
          </p:cNvSpPr>
          <p:nvPr>
            <p:ph type="title"/>
          </p:nvPr>
        </p:nvSpPr>
        <p:spPr>
          <a:xfrm>
            <a:off x="2154766" y="2351829"/>
            <a:ext cx="7882467" cy="1694180"/>
          </a:xfrm>
        </p:spPr>
        <p:txBody>
          <a:bodyPr/>
          <a:lstStyle/>
          <a:p>
            <a:pPr algn="ctr"/>
            <a:r>
              <a:rPr lang="en-US" dirty="0"/>
              <a:t>Thank You!</a:t>
            </a:r>
          </a:p>
        </p:txBody>
      </p:sp>
    </p:spTree>
    <p:extLst>
      <p:ext uri="{BB962C8B-B14F-4D97-AF65-F5344CB8AC3E}">
        <p14:creationId xmlns:p14="http://schemas.microsoft.com/office/powerpoint/2010/main" val="983175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0" y="0"/>
            <a:ext cx="12192000" cy="1289304"/>
          </a:xfrm>
        </p:spPr>
        <p:style>
          <a:lnRef idx="2">
            <a:schemeClr val="accent2">
              <a:shade val="50000"/>
            </a:schemeClr>
          </a:lnRef>
          <a:fillRef idx="1">
            <a:schemeClr val="accent2"/>
          </a:fillRef>
          <a:effectRef idx="0">
            <a:schemeClr val="accent2"/>
          </a:effectRef>
          <a:fontRef idx="minor">
            <a:schemeClr val="lt1"/>
          </a:fontRef>
        </p:style>
        <p:txBody>
          <a:bodyPr anchor="ctr"/>
          <a:lstStyle/>
          <a:p>
            <a:pPr algn="l">
              <a:lnSpc>
                <a:spcPct val="100000"/>
              </a:lnSpc>
            </a:pPr>
            <a:r>
              <a:rPr lang="en-US" dirty="0"/>
              <a:t>	Business Problem</a:t>
            </a:r>
          </a:p>
        </p:txBody>
      </p:sp>
      <p:sp>
        <p:nvSpPr>
          <p:cNvPr id="12" name="TextBox 11">
            <a:extLst>
              <a:ext uri="{FF2B5EF4-FFF2-40B4-BE49-F238E27FC236}">
                <a16:creationId xmlns:a16="http://schemas.microsoft.com/office/drawing/2014/main" id="{4B3391F7-34B2-9E1D-1141-20BB9AAFBBBC}"/>
              </a:ext>
            </a:extLst>
          </p:cNvPr>
          <p:cNvSpPr txBox="1"/>
          <p:nvPr/>
        </p:nvSpPr>
        <p:spPr>
          <a:xfrm>
            <a:off x="647700" y="1656678"/>
            <a:ext cx="10896600" cy="384618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marL="342900" marR="0" indent="-342900">
              <a:spcBef>
                <a:spcPts val="0"/>
              </a:spcBef>
              <a:spcAft>
                <a:spcPts val="8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 marketing agency wants to understand the features of a user who are likely to click on an advertisement. Using a machine learning algorithm we will develop a prediction model, that predicts if a particular user will click on an advertisement or not. </a:t>
            </a:r>
          </a:p>
          <a:p>
            <a:pPr marL="342900" marR="0" indent="-342900">
              <a:lnSpc>
                <a:spcPct val="107000"/>
              </a:lnSpc>
              <a:spcBef>
                <a:spcPts val="0"/>
              </a:spcBef>
              <a:spcAft>
                <a:spcPts val="800"/>
              </a:spcAf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marR="0" indent="-342900">
              <a:lnSpc>
                <a:spcPct val="107000"/>
              </a:lnSpc>
              <a:spcBef>
                <a:spcPts val="0"/>
              </a:spcBef>
              <a:spcAft>
                <a:spcPts val="8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objective is to predict who is most likely click on the ad and guide the marketing team to target the appropriate users to maximize profitability.</a:t>
            </a:r>
          </a:p>
          <a:p>
            <a:pPr marL="342900" marR="0" indent="-342900">
              <a:lnSpc>
                <a:spcPct val="107000"/>
              </a:lnSpc>
              <a:spcBef>
                <a:spcPts val="0"/>
              </a:spcBef>
              <a:spcAft>
                <a:spcPts val="800"/>
              </a:spcAf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marR="0" indent="-342900">
              <a:lnSpc>
                <a:spcPct val="107000"/>
              </a:lnSpc>
              <a:spcBef>
                <a:spcPts val="0"/>
              </a:spcBef>
              <a:spcAft>
                <a:spcPts val="8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success criteria of the project will be a good recommendation of machine learning model that can accurately predict whether a user will click on an ad based on the features of that user</a:t>
            </a:r>
          </a:p>
          <a:p>
            <a:endParaRPr lang="en-US" dirty="0"/>
          </a:p>
        </p:txBody>
      </p:sp>
    </p:spTree>
    <p:extLst>
      <p:ext uri="{BB962C8B-B14F-4D97-AF65-F5344CB8AC3E}">
        <p14:creationId xmlns:p14="http://schemas.microsoft.com/office/powerpoint/2010/main" val="4086462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0" y="0"/>
            <a:ext cx="12192000" cy="1289304"/>
          </a:xfrm>
        </p:spPr>
        <p:style>
          <a:lnRef idx="2">
            <a:schemeClr val="accent1">
              <a:shade val="50000"/>
            </a:schemeClr>
          </a:lnRef>
          <a:fillRef idx="1">
            <a:schemeClr val="accent1"/>
          </a:fillRef>
          <a:effectRef idx="0">
            <a:schemeClr val="accent1"/>
          </a:effectRef>
          <a:fontRef idx="minor">
            <a:schemeClr val="lt1"/>
          </a:fontRef>
        </p:style>
        <p:txBody>
          <a:bodyPr anchor="ctr"/>
          <a:lstStyle/>
          <a:p>
            <a:pPr algn="l">
              <a:lnSpc>
                <a:spcPct val="100000"/>
              </a:lnSpc>
            </a:pPr>
            <a:r>
              <a:rPr lang="en-US" dirty="0"/>
              <a:t>	Understanding the Data</a:t>
            </a:r>
          </a:p>
        </p:txBody>
      </p:sp>
      <p:sp>
        <p:nvSpPr>
          <p:cNvPr id="12" name="TextBox 11">
            <a:extLst>
              <a:ext uri="{FF2B5EF4-FFF2-40B4-BE49-F238E27FC236}">
                <a16:creationId xmlns:a16="http://schemas.microsoft.com/office/drawing/2014/main" id="{4B3391F7-34B2-9E1D-1141-20BB9AAFBBBC}"/>
              </a:ext>
            </a:extLst>
          </p:cNvPr>
          <p:cNvSpPr txBox="1"/>
          <p:nvPr/>
        </p:nvSpPr>
        <p:spPr>
          <a:xfrm>
            <a:off x="535195" y="1349873"/>
            <a:ext cx="10798436" cy="768287"/>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rtlCol="0">
            <a:spAutoFit/>
          </a:bodyPr>
          <a:lstStyle/>
          <a:p>
            <a:pPr marR="0">
              <a:lnSpc>
                <a:spcPct val="107000"/>
              </a:lnSpc>
              <a:spcBef>
                <a:spcPts val="0"/>
              </a:spcBef>
              <a:spcAft>
                <a:spcPts val="800"/>
              </a:spcAft>
            </a:pPr>
            <a:r>
              <a:rPr lang="en-US" sz="1800" dirty="0">
                <a:effectLst/>
                <a:latin typeface="Arial" panose="020B0604020202020204" pitchFamily="34" charset="0"/>
                <a:ea typeface="Times New Roman" panose="02020603050405020304" pitchFamily="18" charset="0"/>
              </a:rPr>
              <a:t>Our data contains demographics about users and whether that user clicked on an ad or not. </a:t>
            </a:r>
          </a:p>
          <a:p>
            <a:r>
              <a:rPr lang="en-US" dirty="0">
                <a:latin typeface="Arial" panose="020B0604020202020204" pitchFamily="34" charset="0"/>
              </a:rPr>
              <a:t>Data Dictionary: </a:t>
            </a:r>
          </a:p>
        </p:txBody>
      </p:sp>
      <p:graphicFrame>
        <p:nvGraphicFramePr>
          <p:cNvPr id="2" name="Table 2">
            <a:extLst>
              <a:ext uri="{FF2B5EF4-FFF2-40B4-BE49-F238E27FC236}">
                <a16:creationId xmlns:a16="http://schemas.microsoft.com/office/drawing/2014/main" id="{60D7A438-F5F0-52D4-653A-F1495937F734}"/>
              </a:ext>
            </a:extLst>
          </p:cNvPr>
          <p:cNvGraphicFramePr>
            <a:graphicFrameLocks noGrp="1"/>
          </p:cNvGraphicFramePr>
          <p:nvPr>
            <p:extLst>
              <p:ext uri="{D42A27DB-BD31-4B8C-83A1-F6EECF244321}">
                <p14:modId xmlns:p14="http://schemas.microsoft.com/office/powerpoint/2010/main" val="3162614832"/>
              </p:ext>
            </p:extLst>
          </p:nvPr>
        </p:nvGraphicFramePr>
        <p:xfrm>
          <a:off x="535195" y="2196130"/>
          <a:ext cx="8442512" cy="4522065"/>
        </p:xfrm>
        <a:graphic>
          <a:graphicData uri="http://schemas.openxmlformats.org/drawingml/2006/table">
            <a:tbl>
              <a:tblPr firstRow="1" bandRow="1">
                <a:tableStyleId>{5C22544A-7EE6-4342-B048-85BDC9FD1C3A}</a:tableStyleId>
              </a:tblPr>
              <a:tblGrid>
                <a:gridCol w="2268573">
                  <a:extLst>
                    <a:ext uri="{9D8B030D-6E8A-4147-A177-3AD203B41FA5}">
                      <a16:colId xmlns:a16="http://schemas.microsoft.com/office/drawing/2014/main" val="1111747683"/>
                    </a:ext>
                  </a:extLst>
                </a:gridCol>
                <a:gridCol w="6173939">
                  <a:extLst>
                    <a:ext uri="{9D8B030D-6E8A-4147-A177-3AD203B41FA5}">
                      <a16:colId xmlns:a16="http://schemas.microsoft.com/office/drawing/2014/main" val="2407795151"/>
                    </a:ext>
                  </a:extLst>
                </a:gridCol>
              </a:tblGrid>
              <a:tr h="349858">
                <a:tc>
                  <a:txBody>
                    <a:bodyPr/>
                    <a:lstStyle/>
                    <a:p>
                      <a:r>
                        <a:rPr lang="en-US" sz="1800" b="1" i="0" kern="1200" dirty="0">
                          <a:solidFill>
                            <a:schemeClr val="lt1"/>
                          </a:solidFill>
                          <a:effectLst/>
                          <a:latin typeface="+mn-lt"/>
                          <a:ea typeface="+mn-ea"/>
                          <a:cs typeface="+mn-cs"/>
                        </a:rPr>
                        <a:t>Variable Name</a:t>
                      </a:r>
                      <a:endParaRPr lang="en-US" b="1" dirty="0"/>
                    </a:p>
                  </a:txBody>
                  <a:tcPr/>
                </a:tc>
                <a:tc>
                  <a:txBody>
                    <a:bodyPr/>
                    <a:lstStyle/>
                    <a:p>
                      <a:pPr algn="ctr"/>
                      <a:r>
                        <a:rPr lang="en-US" sz="1800" b="1" i="0" kern="1200" dirty="0">
                          <a:solidFill>
                            <a:schemeClr val="lt1"/>
                          </a:solidFill>
                          <a:effectLst/>
                          <a:latin typeface="+mn-lt"/>
                          <a:ea typeface="+mn-ea"/>
                          <a:cs typeface="+mn-cs"/>
                        </a:rPr>
                        <a:t>Description</a:t>
                      </a:r>
                      <a:endParaRPr lang="en-US" b="1" dirty="0"/>
                    </a:p>
                  </a:txBody>
                  <a:tcPr/>
                </a:tc>
                <a:extLst>
                  <a:ext uri="{0D108BD9-81ED-4DB2-BD59-A6C34878D82A}">
                    <a16:rowId xmlns:a16="http://schemas.microsoft.com/office/drawing/2014/main" val="1896872170"/>
                  </a:ext>
                </a:extLst>
              </a:tr>
              <a:tr h="409150">
                <a:tc>
                  <a:txBody>
                    <a:bodyPr/>
                    <a:lstStyle/>
                    <a:p>
                      <a:r>
                        <a:rPr lang="en-US" sz="1400" kern="1200" dirty="0">
                          <a:solidFill>
                            <a:schemeClr val="accent1"/>
                          </a:solidFill>
                          <a:effectLst/>
                          <a:latin typeface="Arial" panose="020B0604020202020204" pitchFamily="34" charset="0"/>
                          <a:cs typeface="+mn-cs"/>
                        </a:rPr>
                        <a:t>Daily Time Spent on a Site</a:t>
                      </a:r>
                    </a:p>
                  </a:txBody>
                  <a:tcPr marL="123825" marR="123825" marT="57150" marB="57150" anchor="ctr"/>
                </a:tc>
                <a:tc>
                  <a:txBody>
                    <a:bodyPr/>
                    <a:lstStyle/>
                    <a:p>
                      <a:pPr algn="ctr"/>
                      <a:r>
                        <a:rPr lang="en-US" sz="1400" kern="1200" dirty="0">
                          <a:solidFill>
                            <a:schemeClr val="accent1"/>
                          </a:solidFill>
                          <a:effectLst/>
                          <a:latin typeface="Arial" panose="020B0604020202020204" pitchFamily="34" charset="0"/>
                          <a:cs typeface="+mn-cs"/>
                        </a:rPr>
                        <a:t>Time spent by the user on a site in minutes</a:t>
                      </a:r>
                    </a:p>
                  </a:txBody>
                  <a:tcPr marL="123825" marR="123825" marT="57150" marB="57150" anchor="ctr"/>
                </a:tc>
                <a:extLst>
                  <a:ext uri="{0D108BD9-81ED-4DB2-BD59-A6C34878D82A}">
                    <a16:rowId xmlns:a16="http://schemas.microsoft.com/office/drawing/2014/main" val="520732532"/>
                  </a:ext>
                </a:extLst>
              </a:tr>
              <a:tr h="313415">
                <a:tc>
                  <a:txBody>
                    <a:bodyPr/>
                    <a:lstStyle/>
                    <a:p>
                      <a:r>
                        <a:rPr lang="en-US" sz="1400" kern="1200">
                          <a:solidFill>
                            <a:schemeClr val="accent1"/>
                          </a:solidFill>
                          <a:effectLst/>
                          <a:latin typeface="Arial" panose="020B0604020202020204" pitchFamily="34" charset="0"/>
                          <a:cs typeface="+mn-cs"/>
                        </a:rPr>
                        <a:t>Age</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Customer's age in terms of years</a:t>
                      </a:r>
                    </a:p>
                  </a:txBody>
                  <a:tcPr marL="123825" marR="123825" marT="57150" marB="57150" anchor="ctr"/>
                </a:tc>
                <a:extLst>
                  <a:ext uri="{0D108BD9-81ED-4DB2-BD59-A6C34878D82A}">
                    <a16:rowId xmlns:a16="http://schemas.microsoft.com/office/drawing/2014/main" val="3909111703"/>
                  </a:ext>
                </a:extLst>
              </a:tr>
              <a:tr h="396005">
                <a:tc>
                  <a:txBody>
                    <a:bodyPr/>
                    <a:lstStyle/>
                    <a:p>
                      <a:r>
                        <a:rPr lang="en-US" sz="1400" kern="1200" dirty="0">
                          <a:solidFill>
                            <a:schemeClr val="accent1"/>
                          </a:solidFill>
                          <a:effectLst/>
                          <a:latin typeface="Arial" panose="020B0604020202020204" pitchFamily="34" charset="0"/>
                          <a:cs typeface="+mn-cs"/>
                        </a:rPr>
                        <a:t>Area Income</a:t>
                      </a:r>
                    </a:p>
                  </a:txBody>
                  <a:tcPr marL="123825" marR="123825" marT="57150" marB="57150" anchor="ctr"/>
                </a:tc>
                <a:tc>
                  <a:txBody>
                    <a:bodyPr/>
                    <a:lstStyle/>
                    <a:p>
                      <a:pPr algn="ctr"/>
                      <a:r>
                        <a:rPr lang="en-US" sz="1400" kern="1200" dirty="0">
                          <a:solidFill>
                            <a:schemeClr val="accent1"/>
                          </a:solidFill>
                          <a:effectLst/>
                          <a:latin typeface="Arial" panose="020B0604020202020204" pitchFamily="34" charset="0"/>
                          <a:cs typeface="+mn-cs"/>
                        </a:rPr>
                        <a:t>Average income of geographical area of consumer</a:t>
                      </a:r>
                    </a:p>
                  </a:txBody>
                  <a:tcPr marL="123825" marR="123825" marT="57150" marB="57150" anchor="ctr"/>
                </a:tc>
                <a:extLst>
                  <a:ext uri="{0D108BD9-81ED-4DB2-BD59-A6C34878D82A}">
                    <a16:rowId xmlns:a16="http://schemas.microsoft.com/office/drawing/2014/main" val="327558166"/>
                  </a:ext>
                </a:extLst>
              </a:tr>
              <a:tr h="354330">
                <a:tc>
                  <a:txBody>
                    <a:bodyPr/>
                    <a:lstStyle/>
                    <a:p>
                      <a:r>
                        <a:rPr lang="en-US" sz="1400" kern="1200">
                          <a:solidFill>
                            <a:schemeClr val="accent1"/>
                          </a:solidFill>
                          <a:effectLst/>
                          <a:latin typeface="Arial" panose="020B0604020202020204" pitchFamily="34" charset="0"/>
                          <a:cs typeface="+mn-cs"/>
                        </a:rPr>
                        <a:t>Daily Internet Usage</a:t>
                      </a:r>
                    </a:p>
                  </a:txBody>
                  <a:tcPr marL="123825" marR="123825" marT="57150" marB="57150" anchor="ctr"/>
                </a:tc>
                <a:tc>
                  <a:txBody>
                    <a:bodyPr/>
                    <a:lstStyle/>
                    <a:p>
                      <a:pPr algn="ctr"/>
                      <a:r>
                        <a:rPr lang="en-US" sz="1400" kern="1200" dirty="0">
                          <a:solidFill>
                            <a:schemeClr val="accent1"/>
                          </a:solidFill>
                          <a:effectLst/>
                          <a:latin typeface="Arial" panose="020B0604020202020204" pitchFamily="34" charset="0"/>
                          <a:cs typeface="+mn-cs"/>
                        </a:rPr>
                        <a:t>Average minutes in a day consumer is on the internet</a:t>
                      </a:r>
                    </a:p>
                  </a:txBody>
                  <a:tcPr marL="123825" marR="123825" marT="57150" marB="57150" anchor="ctr"/>
                </a:tc>
                <a:extLst>
                  <a:ext uri="{0D108BD9-81ED-4DB2-BD59-A6C34878D82A}">
                    <a16:rowId xmlns:a16="http://schemas.microsoft.com/office/drawing/2014/main" val="3991715023"/>
                  </a:ext>
                </a:extLst>
              </a:tr>
              <a:tr h="313415">
                <a:tc>
                  <a:txBody>
                    <a:bodyPr/>
                    <a:lstStyle/>
                    <a:p>
                      <a:r>
                        <a:rPr lang="en-US" sz="1400" kern="1200">
                          <a:solidFill>
                            <a:schemeClr val="accent1"/>
                          </a:solidFill>
                          <a:effectLst/>
                          <a:latin typeface="Arial" panose="020B0604020202020204" pitchFamily="34" charset="0"/>
                          <a:cs typeface="+mn-cs"/>
                        </a:rPr>
                        <a:t>Ad Topic Line</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Headline of the advertisement</a:t>
                      </a:r>
                    </a:p>
                  </a:txBody>
                  <a:tcPr marL="123825" marR="123825" marT="57150" marB="57150" anchor="ctr"/>
                </a:tc>
                <a:extLst>
                  <a:ext uri="{0D108BD9-81ED-4DB2-BD59-A6C34878D82A}">
                    <a16:rowId xmlns:a16="http://schemas.microsoft.com/office/drawing/2014/main" val="3770413466"/>
                  </a:ext>
                </a:extLst>
              </a:tr>
              <a:tr h="313415">
                <a:tc>
                  <a:txBody>
                    <a:bodyPr/>
                    <a:lstStyle/>
                    <a:p>
                      <a:r>
                        <a:rPr lang="en-US" sz="1400" kern="1200">
                          <a:solidFill>
                            <a:schemeClr val="accent1"/>
                          </a:solidFill>
                          <a:effectLst/>
                          <a:latin typeface="Arial" panose="020B0604020202020204" pitchFamily="34" charset="0"/>
                          <a:cs typeface="+mn-cs"/>
                        </a:rPr>
                        <a:t>City</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City of the consumer</a:t>
                      </a:r>
                    </a:p>
                  </a:txBody>
                  <a:tcPr marL="123825" marR="123825" marT="57150" marB="57150" anchor="ctr"/>
                </a:tc>
                <a:extLst>
                  <a:ext uri="{0D108BD9-81ED-4DB2-BD59-A6C34878D82A}">
                    <a16:rowId xmlns:a16="http://schemas.microsoft.com/office/drawing/2014/main" val="621485485"/>
                  </a:ext>
                </a:extLst>
              </a:tr>
              <a:tr h="313415">
                <a:tc>
                  <a:txBody>
                    <a:bodyPr/>
                    <a:lstStyle/>
                    <a:p>
                      <a:r>
                        <a:rPr lang="en-US" sz="1400" kern="1200">
                          <a:solidFill>
                            <a:schemeClr val="accent1"/>
                          </a:solidFill>
                          <a:effectLst/>
                          <a:latin typeface="Arial" panose="020B0604020202020204" pitchFamily="34" charset="0"/>
                          <a:cs typeface="+mn-cs"/>
                        </a:rPr>
                        <a:t>Male</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Whether or not a consumer was male</a:t>
                      </a:r>
                    </a:p>
                  </a:txBody>
                  <a:tcPr marL="123825" marR="123825" marT="57150" marB="57150" anchor="ctr"/>
                </a:tc>
                <a:extLst>
                  <a:ext uri="{0D108BD9-81ED-4DB2-BD59-A6C34878D82A}">
                    <a16:rowId xmlns:a16="http://schemas.microsoft.com/office/drawing/2014/main" val="3224621827"/>
                  </a:ext>
                </a:extLst>
              </a:tr>
              <a:tr h="313415">
                <a:tc>
                  <a:txBody>
                    <a:bodyPr/>
                    <a:lstStyle/>
                    <a:p>
                      <a:r>
                        <a:rPr lang="en-US" sz="1400" kern="1200">
                          <a:solidFill>
                            <a:schemeClr val="accent1"/>
                          </a:solidFill>
                          <a:effectLst/>
                          <a:latin typeface="Arial" panose="020B0604020202020204" pitchFamily="34" charset="0"/>
                          <a:cs typeface="+mn-cs"/>
                        </a:rPr>
                        <a:t>Country</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Country of the consumer</a:t>
                      </a:r>
                    </a:p>
                  </a:txBody>
                  <a:tcPr marL="123825" marR="123825" marT="57150" marB="57150" anchor="ctr"/>
                </a:tc>
                <a:extLst>
                  <a:ext uri="{0D108BD9-81ED-4DB2-BD59-A6C34878D82A}">
                    <a16:rowId xmlns:a16="http://schemas.microsoft.com/office/drawing/2014/main" val="1899464314"/>
                  </a:ext>
                </a:extLst>
              </a:tr>
              <a:tr h="357970">
                <a:tc>
                  <a:txBody>
                    <a:bodyPr/>
                    <a:lstStyle/>
                    <a:p>
                      <a:r>
                        <a:rPr lang="en-US" sz="1400" kern="1200">
                          <a:solidFill>
                            <a:schemeClr val="accent1"/>
                          </a:solidFill>
                          <a:effectLst/>
                          <a:latin typeface="Arial" panose="020B0604020202020204" pitchFamily="34" charset="0"/>
                          <a:cs typeface="+mn-cs"/>
                        </a:rPr>
                        <a:t>Timestamp</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Time at which user clicked on an Ad or the closed window</a:t>
                      </a:r>
                    </a:p>
                  </a:txBody>
                  <a:tcPr marL="123825" marR="123825" marT="57150" marB="57150" anchor="ctr"/>
                </a:tc>
                <a:extLst>
                  <a:ext uri="{0D108BD9-81ED-4DB2-BD59-A6C34878D82A}">
                    <a16:rowId xmlns:a16="http://schemas.microsoft.com/office/drawing/2014/main" val="172101664"/>
                  </a:ext>
                </a:extLst>
              </a:tr>
              <a:tr h="313415">
                <a:tc>
                  <a:txBody>
                    <a:bodyPr/>
                    <a:lstStyle/>
                    <a:p>
                      <a:r>
                        <a:rPr lang="en-US" sz="1400" kern="1200">
                          <a:solidFill>
                            <a:schemeClr val="accent1"/>
                          </a:solidFill>
                          <a:effectLst/>
                          <a:latin typeface="Arial" panose="020B0604020202020204" pitchFamily="34" charset="0"/>
                          <a:cs typeface="+mn-cs"/>
                        </a:rPr>
                        <a:t>Clicked on Ad</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0 or 1 is indicated clicking on an Ad</a:t>
                      </a:r>
                    </a:p>
                  </a:txBody>
                  <a:tcPr marL="123825" marR="123825" marT="57150" marB="57150" anchor="ctr"/>
                </a:tc>
                <a:extLst>
                  <a:ext uri="{0D108BD9-81ED-4DB2-BD59-A6C34878D82A}">
                    <a16:rowId xmlns:a16="http://schemas.microsoft.com/office/drawing/2014/main" val="2714591226"/>
                  </a:ext>
                </a:extLst>
              </a:tr>
              <a:tr h="189505">
                <a:tc>
                  <a:txBody>
                    <a:bodyPr/>
                    <a:lstStyle/>
                    <a:p>
                      <a:r>
                        <a:rPr lang="en-US" sz="1400" kern="1200">
                          <a:solidFill>
                            <a:schemeClr val="accent1"/>
                          </a:solidFill>
                          <a:effectLst/>
                          <a:latin typeface="Arial" panose="020B0604020202020204" pitchFamily="34" charset="0"/>
                          <a:cs typeface="+mn-cs"/>
                        </a:rPr>
                        <a:t>Daily Time Spent on a Site</a:t>
                      </a:r>
                    </a:p>
                  </a:txBody>
                  <a:tcPr marL="123825" marR="123825" marT="57150" marB="57150" anchor="ctr"/>
                </a:tc>
                <a:tc>
                  <a:txBody>
                    <a:bodyPr/>
                    <a:lstStyle/>
                    <a:p>
                      <a:pPr algn="ctr"/>
                      <a:r>
                        <a:rPr lang="en-US" sz="1400" kern="1200" dirty="0">
                          <a:solidFill>
                            <a:schemeClr val="accent1"/>
                          </a:solidFill>
                          <a:effectLst/>
                          <a:latin typeface="Arial" panose="020B0604020202020204" pitchFamily="34" charset="0"/>
                          <a:cs typeface="+mn-cs"/>
                        </a:rPr>
                        <a:t>Time spent by the user on a site in minutes</a:t>
                      </a:r>
                    </a:p>
                  </a:txBody>
                  <a:tcPr marL="123825" marR="123825" marT="57150" marB="57150" anchor="ctr"/>
                </a:tc>
                <a:extLst>
                  <a:ext uri="{0D108BD9-81ED-4DB2-BD59-A6C34878D82A}">
                    <a16:rowId xmlns:a16="http://schemas.microsoft.com/office/drawing/2014/main" val="3289523709"/>
                  </a:ext>
                </a:extLst>
              </a:tr>
            </a:tbl>
          </a:graphicData>
        </a:graphic>
      </p:graphicFrame>
      <p:sp>
        <p:nvSpPr>
          <p:cNvPr id="3" name="TextBox 2">
            <a:extLst>
              <a:ext uri="{FF2B5EF4-FFF2-40B4-BE49-F238E27FC236}">
                <a16:creationId xmlns:a16="http://schemas.microsoft.com/office/drawing/2014/main" id="{292D2A6A-317E-FFB6-5025-6EC23D3B6530}"/>
              </a:ext>
            </a:extLst>
          </p:cNvPr>
          <p:cNvSpPr txBox="1"/>
          <p:nvPr/>
        </p:nvSpPr>
        <p:spPr>
          <a:xfrm>
            <a:off x="9208546" y="6228678"/>
            <a:ext cx="2840019" cy="854080"/>
          </a:xfrm>
          <a:prstGeom prst="rect">
            <a:avLst/>
          </a:prstGeom>
          <a:noFill/>
        </p:spPr>
        <p:txBody>
          <a:bodyPr wrap="square" rtlCol="0">
            <a:spAutoFit/>
          </a:bodyPr>
          <a:lstStyle/>
          <a:p>
            <a:r>
              <a:rPr lang="en-US" sz="1050" dirty="0">
                <a:effectLst/>
                <a:latin typeface="Calibri" panose="020F0502020204030204" pitchFamily="34" charset="0"/>
                <a:ea typeface="Calibri" panose="020F0502020204030204" pitchFamily="34" charset="0"/>
                <a:cs typeface="Arial" panose="020B0604020202020204" pitchFamily="34" charset="0"/>
              </a:rPr>
              <a:t>Source for data-Kaggle: </a:t>
            </a:r>
            <a:r>
              <a:rPr lang="en-US" sz="1050" u="sng" dirty="0">
                <a:solidFill>
                  <a:srgbClr val="000000"/>
                </a:solidFill>
                <a:effectLst/>
                <a:latin typeface="Segoe UI" panose="020B0502040204020203" pitchFamily="34" charset="0"/>
                <a:ea typeface="Calibri" panose="020F0502020204030204" pitchFamily="34" charset="0"/>
                <a:cs typeface="Arial" panose="020B0604020202020204" pitchFamily="34" charset="0"/>
                <a:hlinkClick r:id="rId2"/>
              </a:rPr>
              <a:t>https://www.kaggle.com/datasets/gabrielsantello/advertisement-click-on-ad/code</a:t>
            </a:r>
            <a:r>
              <a:rPr lang="en-US" sz="1050" dirty="0">
                <a:solidFill>
                  <a:srgbClr val="24292F"/>
                </a:solidFill>
                <a:effectLst/>
                <a:latin typeface="Segoe UI" panose="020B0502040204020203" pitchFamily="34" charset="0"/>
                <a:ea typeface="Calibri" panose="020F0502020204030204" pitchFamily="34" charset="0"/>
                <a:cs typeface="Arial" panose="020B0604020202020204" pitchFamily="34" charset="0"/>
              </a:rPr>
              <a:t> </a:t>
            </a:r>
            <a:endParaRPr lang="en-US" sz="105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3704787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0" y="0"/>
            <a:ext cx="12192000" cy="1342045"/>
          </a:xfrm>
        </p:spPr>
        <p:style>
          <a:lnRef idx="2">
            <a:schemeClr val="accent2">
              <a:shade val="50000"/>
            </a:schemeClr>
          </a:lnRef>
          <a:fillRef idx="1">
            <a:schemeClr val="accent2"/>
          </a:fillRef>
          <a:effectRef idx="0">
            <a:schemeClr val="accent2"/>
          </a:effectRef>
          <a:fontRef idx="minor">
            <a:schemeClr val="lt1"/>
          </a:fontRef>
        </p:style>
        <p:txBody>
          <a:bodyPr vert="horz" lIns="0" tIns="45720" rIns="91440" bIns="45720" rtlCol="0" anchor="t">
            <a:normAutofit fontScale="90000"/>
          </a:bodyPr>
          <a:lstStyle/>
          <a:p>
            <a:r>
              <a:rPr lang="en-US" sz="4400" b="1" i="0" kern="1200" spc="-150" dirty="0">
                <a:solidFill>
                  <a:schemeClr val="bg1"/>
                </a:solidFill>
                <a:ea typeface="+mj-ea"/>
                <a:cs typeface="Gill Sans" panose="020B0502020104020203" pitchFamily="34" charset="-79"/>
              </a:rPr>
              <a:t>	Observation 1: </a:t>
            </a:r>
            <a:br>
              <a:rPr lang="en-US" sz="4400" b="1" i="0" kern="1200" spc="-150" dirty="0">
                <a:solidFill>
                  <a:schemeClr val="bg1"/>
                </a:solidFill>
                <a:ea typeface="+mj-ea"/>
                <a:cs typeface="Gill Sans" panose="020B0502020104020203" pitchFamily="34" charset="-79"/>
              </a:rPr>
            </a:br>
            <a:r>
              <a:rPr lang="en-US" sz="4400" b="1" i="0" kern="1200" spc="-150" dirty="0">
                <a:solidFill>
                  <a:schemeClr val="bg1"/>
                </a:solidFill>
                <a:ea typeface="+mj-ea"/>
                <a:cs typeface="Gill Sans" panose="020B0502020104020203" pitchFamily="34" charset="-79"/>
              </a:rPr>
              <a:t>	</a:t>
            </a:r>
            <a:r>
              <a:rPr lang="en-US" sz="4400" dirty="0">
                <a:solidFill>
                  <a:schemeClr val="bg1"/>
                </a:solidFill>
              </a:rPr>
              <a:t>Ad Clicks based on Daily Time Spent on Site</a:t>
            </a:r>
            <a:br>
              <a:rPr lang="en-US" sz="4400" dirty="0">
                <a:solidFill>
                  <a:schemeClr val="bg1"/>
                </a:solidFill>
              </a:rPr>
            </a:br>
            <a:endParaRPr lang="en-US" sz="4400" b="1" i="0" kern="1200" spc="-150" dirty="0">
              <a:solidFill>
                <a:schemeClr val="bg1"/>
              </a:solidFill>
              <a:ea typeface="+mj-ea"/>
              <a:cs typeface="Gill Sans" panose="020B0502020104020203" pitchFamily="34" charset="-79"/>
            </a:endParaRPr>
          </a:p>
        </p:txBody>
      </p:sp>
      <p:sp>
        <p:nvSpPr>
          <p:cNvPr id="12" name="TextBox 11">
            <a:extLst>
              <a:ext uri="{FF2B5EF4-FFF2-40B4-BE49-F238E27FC236}">
                <a16:creationId xmlns:a16="http://schemas.microsoft.com/office/drawing/2014/main" id="{4B3391F7-34B2-9E1D-1141-20BB9AAFBBBC}"/>
              </a:ext>
            </a:extLst>
          </p:cNvPr>
          <p:cNvSpPr txBox="1"/>
          <p:nvPr/>
        </p:nvSpPr>
        <p:spPr>
          <a:xfrm>
            <a:off x="440167" y="1379434"/>
            <a:ext cx="5165294" cy="4946062"/>
          </a:xfrm>
          <a:prstGeom prst="rect">
            <a:avLst/>
          </a:prstGeom>
        </p:spPr>
        <p:style>
          <a:lnRef idx="1">
            <a:schemeClr val="accent3"/>
          </a:lnRef>
          <a:fillRef idx="2">
            <a:schemeClr val="accent3"/>
          </a:fillRef>
          <a:effectRef idx="1">
            <a:schemeClr val="accent3"/>
          </a:effectRef>
          <a:fontRef idx="minor">
            <a:schemeClr val="dk1"/>
          </a:fontRef>
        </p:style>
        <p:txBody>
          <a:bodyPr vert="horz" lIns="0" tIns="45720" rIns="91440" bIns="45720" rtlCol="0" anchor="ctr">
            <a:normAutofit fontScale="92500" lnSpcReduction="10000"/>
          </a:bodyPr>
          <a:lstStyle/>
          <a:p>
            <a:pPr marL="342900" marR="0" lvl="0" indent="-342900">
              <a:spcBef>
                <a:spcPts val="0"/>
              </a:spcBef>
              <a:spcAft>
                <a:spcPts val="0"/>
              </a:spcAft>
              <a:buFont typeface="Symbol" panose="05050102010706020507" pitchFamily="18" charset="2"/>
              <a:buChar char=""/>
            </a:pPr>
            <a:endParaRPr lang="en-US" sz="21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rtl="0">
              <a:spcBef>
                <a:spcPts val="0"/>
              </a:spcBef>
              <a:spcAft>
                <a:spcPts val="0"/>
              </a:spcAft>
              <a:buFont typeface="Symbol" panose="05050102010706020507" pitchFamily="18" charset="2"/>
              <a:buChar char=""/>
            </a:pPr>
            <a:r>
              <a:rPr lang="en-US" sz="2100" dirty="0">
                <a:latin typeface="Times New Roman" panose="02020603050405020304" pitchFamily="18" charset="0"/>
                <a:cs typeface="Times New Roman" panose="02020603050405020304" pitchFamily="18" charset="0"/>
              </a:rPr>
              <a:t>Through our initial analysis, we can observe that even though people are spending more time on the internet they are not clicking on Ads</a:t>
            </a:r>
          </a:p>
          <a:p>
            <a:pPr marL="0" marR="0">
              <a:spcBef>
                <a:spcPts val="0"/>
              </a:spcBef>
              <a:spcAft>
                <a:spcPts val="0"/>
              </a:spcAft>
            </a:pPr>
            <a:r>
              <a:rPr lang="en-US" sz="2100" dirty="0">
                <a:latin typeface="Times New Roman" panose="02020603050405020304" pitchFamily="18" charset="0"/>
                <a:cs typeface="Times New Roman" panose="02020603050405020304" pitchFamily="18" charset="0"/>
              </a:rPr>
              <a:t> </a:t>
            </a:r>
          </a:p>
          <a:p>
            <a:pPr marL="342900" marR="0" lvl="0" indent="-342900">
              <a:spcBef>
                <a:spcPts val="0"/>
              </a:spcBef>
              <a:spcAft>
                <a:spcPts val="0"/>
              </a:spcAft>
              <a:buFont typeface="Symbol" panose="05050102010706020507" pitchFamily="18" charset="2"/>
              <a:buChar char=""/>
            </a:pPr>
            <a:r>
              <a:rPr lang="en-US" sz="2100" dirty="0">
                <a:latin typeface="Times New Roman" panose="02020603050405020304" pitchFamily="18" charset="0"/>
                <a:cs typeface="Times New Roman" panose="02020603050405020304" pitchFamily="18" charset="0"/>
              </a:rPr>
              <a:t>An increase in 'Daily Time Spent on the Site’     does not imply that the person is more likely to click on Ads</a:t>
            </a:r>
          </a:p>
          <a:p>
            <a:pPr marL="0" marR="0">
              <a:spcBef>
                <a:spcPts val="0"/>
              </a:spcBef>
              <a:spcAft>
                <a:spcPts val="0"/>
              </a:spcAft>
            </a:pPr>
            <a:r>
              <a:rPr lang="en-US" sz="2100" dirty="0">
                <a:latin typeface="Times New Roman" panose="02020603050405020304" pitchFamily="18" charset="0"/>
                <a:cs typeface="Times New Roman" panose="02020603050405020304" pitchFamily="18" charset="0"/>
              </a:rPr>
              <a:t> </a:t>
            </a:r>
          </a:p>
          <a:p>
            <a:pPr marL="342900" marR="0" lvl="0" indent="-342900">
              <a:spcBef>
                <a:spcPts val="0"/>
              </a:spcBef>
              <a:spcAft>
                <a:spcPts val="0"/>
              </a:spcAft>
              <a:buFont typeface="Symbol" panose="05050102010706020507" pitchFamily="18" charset="2"/>
              <a:buChar char=""/>
            </a:pPr>
            <a:r>
              <a:rPr lang="en-US" sz="2100" dirty="0">
                <a:latin typeface="Times New Roman" panose="02020603050405020304" pitchFamily="18" charset="0"/>
                <a:cs typeface="Times New Roman" panose="02020603050405020304" pitchFamily="18" charset="0"/>
              </a:rPr>
              <a:t>We see that for people who spend around 55 mins on the site daily are more likely to click on Ads.</a:t>
            </a:r>
          </a:p>
          <a:p>
            <a:pPr marL="0" marR="0">
              <a:spcBef>
                <a:spcPts val="0"/>
              </a:spcBef>
              <a:spcAft>
                <a:spcPts val="0"/>
              </a:spcAft>
            </a:pPr>
            <a:r>
              <a:rPr lang="en-US" sz="2100" dirty="0">
                <a:latin typeface="Times New Roman" panose="02020603050405020304" pitchFamily="18" charset="0"/>
                <a:cs typeface="Times New Roman" panose="02020603050405020304" pitchFamily="18" charset="0"/>
              </a:rPr>
              <a:t> </a:t>
            </a:r>
          </a:p>
          <a:p>
            <a:pPr marL="342900" marR="0" lvl="0" indent="-342900">
              <a:spcBef>
                <a:spcPts val="0"/>
              </a:spcBef>
              <a:spcAft>
                <a:spcPts val="0"/>
              </a:spcAft>
              <a:buFont typeface="Symbol" panose="05050102010706020507" pitchFamily="18" charset="2"/>
              <a:buChar char=""/>
            </a:pPr>
            <a:r>
              <a:rPr lang="en-US" sz="2100" dirty="0">
                <a:latin typeface="Times New Roman" panose="02020603050405020304" pitchFamily="18" charset="0"/>
                <a:cs typeface="Times New Roman" panose="02020603050405020304" pitchFamily="18" charset="0"/>
              </a:rPr>
              <a:t>Women tend to spend more time on the site than Men</a:t>
            </a:r>
          </a:p>
          <a:p>
            <a:pPr marL="0" marR="0">
              <a:spcBef>
                <a:spcPts val="0"/>
              </a:spcBef>
              <a:spcAft>
                <a:spcPts val="0"/>
              </a:spcAft>
            </a:pPr>
            <a:r>
              <a:rPr lang="en-US" sz="2100" dirty="0">
                <a:latin typeface="Times New Roman" panose="02020603050405020304" pitchFamily="18" charset="0"/>
                <a:cs typeface="Times New Roman" panose="02020603050405020304" pitchFamily="18" charset="0"/>
              </a:rPr>
              <a:t> </a:t>
            </a:r>
          </a:p>
          <a:p>
            <a:pPr marL="342900" marR="0" lvl="0" indent="-342900">
              <a:spcBef>
                <a:spcPts val="0"/>
              </a:spcBef>
              <a:spcAft>
                <a:spcPts val="0"/>
              </a:spcAft>
              <a:buFont typeface="Symbol" panose="05050102010706020507" pitchFamily="18" charset="2"/>
              <a:buChar char=""/>
            </a:pPr>
            <a:r>
              <a:rPr lang="en-US" sz="2100" dirty="0">
                <a:latin typeface="Times New Roman" panose="02020603050405020304" pitchFamily="18" charset="0"/>
                <a:cs typeface="Times New Roman" panose="02020603050405020304" pitchFamily="18" charset="0"/>
              </a:rPr>
              <a:t>Women also tend to click on Ads slightly more than Men</a:t>
            </a:r>
          </a:p>
          <a:p>
            <a:pPr marR="0">
              <a:spcBef>
                <a:spcPts val="1000"/>
              </a:spcBef>
              <a:spcAft>
                <a:spcPts val="800"/>
              </a:spcAft>
            </a:pPr>
            <a:endParaRPr lang="en-US" sz="1400" b="0" i="0" kern="1200" spc="0" dirty="0">
              <a:solidFill>
                <a:schemeClr val="tx2"/>
              </a:solidFill>
              <a:latin typeface="+mn-lt"/>
              <a:ea typeface="+mn-ea"/>
              <a:cs typeface="Arial" panose="020B0604020202020204" pitchFamily="34" charset="0"/>
            </a:endParaRPr>
          </a:p>
          <a:p>
            <a:pPr>
              <a:spcBef>
                <a:spcPts val="1000"/>
              </a:spcBef>
            </a:pPr>
            <a:endParaRPr lang="en-US" sz="1400" b="0" i="0" kern="1200" spc="0" dirty="0">
              <a:solidFill>
                <a:schemeClr val="tx2"/>
              </a:solidFill>
              <a:latin typeface="+mn-lt"/>
              <a:ea typeface="+mn-ea"/>
              <a:cs typeface="Arial" panose="020B0604020202020204" pitchFamily="34" charset="0"/>
            </a:endParaRPr>
          </a:p>
        </p:txBody>
      </p:sp>
      <p:pic>
        <p:nvPicPr>
          <p:cNvPr id="5" name="Chart Placeholder 4">
            <a:extLst>
              <a:ext uri="{FF2B5EF4-FFF2-40B4-BE49-F238E27FC236}">
                <a16:creationId xmlns:a16="http://schemas.microsoft.com/office/drawing/2014/main" id="{805E4486-F9AA-A8EA-7FFA-7BEB1FA8C3B8}"/>
              </a:ext>
            </a:extLst>
          </p:cNvPr>
          <p:cNvPicPr>
            <a:picLocks noGrp="1" noChangeAspect="1"/>
          </p:cNvPicPr>
          <p:nvPr>
            <p:ph type="chart" sz="quarter" idx="13"/>
          </p:nvPr>
        </p:nvPicPr>
        <p:blipFill>
          <a:blip r:embed="rId2"/>
          <a:stretch>
            <a:fillRect/>
          </a:stretch>
        </p:blipFill>
        <p:spPr>
          <a:xfrm>
            <a:off x="5937250" y="1525691"/>
            <a:ext cx="6254750" cy="4946062"/>
          </a:xfrm>
          <a:prstGeom prst="rect">
            <a:avLst/>
          </a:prstGeom>
        </p:spPr>
      </p:pic>
    </p:spTree>
    <p:extLst>
      <p:ext uri="{BB962C8B-B14F-4D97-AF65-F5344CB8AC3E}">
        <p14:creationId xmlns:p14="http://schemas.microsoft.com/office/powerpoint/2010/main" val="1646353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7B012304-0352-F13B-F532-3277FA985AA7}"/>
              </a:ext>
            </a:extLst>
          </p:cNvPr>
          <p:cNvSpPr>
            <a:spLocks noGrp="1"/>
          </p:cNvSpPr>
          <p:nvPr>
            <p:ph type="body" sz="quarter" idx="16"/>
          </p:nvPr>
        </p:nvSpPr>
        <p:spPr>
          <a:xfrm>
            <a:off x="8275320" y="2486191"/>
            <a:ext cx="3649980" cy="3686009"/>
          </a:xfrm>
        </p:spPr>
        <p:txBody>
          <a:bodyPr>
            <a:normAutofit lnSpcReduction="10000"/>
          </a:bodyPr>
          <a:lstStyle/>
          <a:p>
            <a:r>
              <a:rPr lang="en-US" sz="1800" b="1" dirty="0"/>
              <a:t>We see that People in the Age group 19-24 , 25-30 and 31-42, have a higher daily average time spent on the site </a:t>
            </a:r>
          </a:p>
          <a:p>
            <a:r>
              <a:rPr lang="en-US" sz="1800" b="1" dirty="0"/>
              <a:t>People in the Age group 43-48 , 49-54 and 55+ , have a lower daily average time spent on the site compared to other groups </a:t>
            </a:r>
          </a:p>
          <a:p>
            <a:r>
              <a:rPr lang="en-US" sz="1800" b="1" dirty="0"/>
              <a:t>Since we know from our previous observation that time spent does not reflect Ads clicked, lets us further analyze the percentage of people in each group who are likely to click on Ads as these are our target customers. </a:t>
            </a:r>
          </a:p>
          <a:p>
            <a:endParaRPr lang="en-US" dirty="0"/>
          </a:p>
        </p:txBody>
      </p:sp>
      <p:sp>
        <p:nvSpPr>
          <p:cNvPr id="6" name="Title 5">
            <a:extLst>
              <a:ext uri="{FF2B5EF4-FFF2-40B4-BE49-F238E27FC236}">
                <a16:creationId xmlns:a16="http://schemas.microsoft.com/office/drawing/2014/main" id="{B3723496-1E46-7606-5368-A81C1BFE5426}"/>
              </a:ext>
            </a:extLst>
          </p:cNvPr>
          <p:cNvSpPr>
            <a:spLocks noGrp="1"/>
          </p:cNvSpPr>
          <p:nvPr>
            <p:ph type="title"/>
          </p:nvPr>
        </p:nvSpPr>
        <p:spPr>
          <a:xfrm>
            <a:off x="0" y="0"/>
            <a:ext cx="12192000" cy="1656678"/>
          </a:xfrm>
          <a:ln/>
        </p:spPr>
        <p:style>
          <a:lnRef idx="2">
            <a:schemeClr val="accent1">
              <a:shade val="50000"/>
            </a:schemeClr>
          </a:lnRef>
          <a:fillRef idx="1">
            <a:schemeClr val="accent1"/>
          </a:fillRef>
          <a:effectRef idx="0">
            <a:schemeClr val="accent1"/>
          </a:effectRef>
          <a:fontRef idx="minor">
            <a:schemeClr val="lt1"/>
          </a:fontRef>
        </p:style>
        <p:txBody>
          <a:bodyPr>
            <a:noAutofit/>
          </a:bodyPr>
          <a:lstStyle/>
          <a:p>
            <a:pPr algn="l"/>
            <a:r>
              <a:rPr lang="en-US" b="1" i="0" kern="1200" spc="-150" dirty="0">
                <a:solidFill>
                  <a:schemeClr val="bg1"/>
                </a:solidFill>
                <a:ea typeface="+mj-ea"/>
                <a:cs typeface="Gill Sans" panose="020B0502020104020203" pitchFamily="34" charset="-79"/>
              </a:rPr>
              <a:t>	</a:t>
            </a:r>
            <a:r>
              <a:rPr lang="en-US" b="1" i="0" kern="1200" spc="-150" dirty="0">
                <a:solidFill>
                  <a:schemeClr val="bg1"/>
                </a:solidFill>
                <a:latin typeface="+mn-lt"/>
                <a:ea typeface="+mj-ea"/>
                <a:cs typeface="Gill Sans" panose="020B0502020104020203" pitchFamily="34" charset="-79"/>
              </a:rPr>
              <a:t>Observation 2: </a:t>
            </a:r>
            <a:br>
              <a:rPr lang="en-US" b="1" i="0" kern="1200" spc="-150" dirty="0">
                <a:solidFill>
                  <a:schemeClr val="bg1"/>
                </a:solidFill>
                <a:latin typeface="+mn-lt"/>
                <a:ea typeface="+mj-ea"/>
                <a:cs typeface="Gill Sans" panose="020B0502020104020203" pitchFamily="34" charset="-79"/>
              </a:rPr>
            </a:br>
            <a:r>
              <a:rPr lang="en-US" b="1" i="0" kern="1200" spc="-150" dirty="0">
                <a:solidFill>
                  <a:schemeClr val="bg1"/>
                </a:solidFill>
                <a:latin typeface="+mn-lt"/>
                <a:ea typeface="+mj-ea"/>
                <a:cs typeface="Gill Sans" panose="020B0502020104020203" pitchFamily="34" charset="-79"/>
              </a:rPr>
              <a:t>	Daily Average Time Spent by Each Age Group on the 	site</a:t>
            </a:r>
            <a:br>
              <a:rPr lang="en-US" dirty="0">
                <a:solidFill>
                  <a:schemeClr val="bg1"/>
                </a:solidFill>
                <a:ea typeface="+mj-ea"/>
                <a:cs typeface="Gill Sans" panose="020B0502020104020203" pitchFamily="34" charset="-79"/>
              </a:rPr>
            </a:br>
            <a:r>
              <a:rPr lang="en-US" dirty="0">
                <a:solidFill>
                  <a:schemeClr val="bg1"/>
                </a:solidFill>
                <a:ea typeface="+mj-ea"/>
                <a:cs typeface="Gill Sans" panose="020B0502020104020203" pitchFamily="34" charset="-79"/>
              </a:rPr>
              <a:t>	</a:t>
            </a:r>
            <a:r>
              <a:rPr lang="en-US" dirty="0">
                <a:solidFill>
                  <a:schemeClr val="bg1"/>
                </a:solidFill>
                <a:latin typeface="+mn-lt"/>
                <a:ea typeface="+mj-ea"/>
                <a:cs typeface="Gill Sans" panose="020B0502020104020203" pitchFamily="34" charset="-79"/>
              </a:rPr>
              <a:t>Ads</a:t>
            </a:r>
            <a:endParaRPr lang="en-US" dirty="0">
              <a:latin typeface="+mn-lt"/>
            </a:endParaRPr>
          </a:p>
        </p:txBody>
      </p:sp>
      <p:pic>
        <p:nvPicPr>
          <p:cNvPr id="11" name="Picture 10" descr="Chart, pie chart&#10;&#10;Description automatically generated">
            <a:extLst>
              <a:ext uri="{FF2B5EF4-FFF2-40B4-BE49-F238E27FC236}">
                <a16:creationId xmlns:a16="http://schemas.microsoft.com/office/drawing/2014/main" id="{8B4A8C7F-361D-B0D4-C70D-4769F4BD3D3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5595" y="1990602"/>
            <a:ext cx="7722920" cy="4181598"/>
          </a:xfrm>
          <a:prstGeom prst="rect">
            <a:avLst/>
          </a:prstGeom>
          <a:noFill/>
          <a:ln>
            <a:noFill/>
          </a:ln>
        </p:spPr>
      </p:pic>
    </p:spTree>
    <p:extLst>
      <p:ext uri="{BB962C8B-B14F-4D97-AF65-F5344CB8AC3E}">
        <p14:creationId xmlns:p14="http://schemas.microsoft.com/office/powerpoint/2010/main" val="727399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Chart, bar chart&#10;&#10;Description automatically generated">
            <a:extLst>
              <a:ext uri="{FF2B5EF4-FFF2-40B4-BE49-F238E27FC236}">
                <a16:creationId xmlns:a16="http://schemas.microsoft.com/office/drawing/2014/main" id="{BEF25DFD-B57B-2C26-EEC2-A5596EDB7A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4765736" y="192385"/>
            <a:ext cx="7426266" cy="6665615"/>
          </a:xfrm>
          <a:prstGeom prst="rect">
            <a:avLst/>
          </a:prstGeom>
          <a:noFill/>
          <a:ln>
            <a:noFill/>
          </a:ln>
        </p:spPr>
      </p:pic>
      <p:sp>
        <p:nvSpPr>
          <p:cNvPr id="12" name="TextBox 11">
            <a:extLst>
              <a:ext uri="{FF2B5EF4-FFF2-40B4-BE49-F238E27FC236}">
                <a16:creationId xmlns:a16="http://schemas.microsoft.com/office/drawing/2014/main" id="{4B3391F7-34B2-9E1D-1141-20BB9AAFBBBC}"/>
              </a:ext>
            </a:extLst>
          </p:cNvPr>
          <p:cNvSpPr txBox="1"/>
          <p:nvPr/>
        </p:nvSpPr>
        <p:spPr>
          <a:xfrm>
            <a:off x="471529" y="2381565"/>
            <a:ext cx="4294206" cy="4284049"/>
          </a:xfrm>
          <a:prstGeom prst="rect">
            <a:avLst/>
          </a:prstGeom>
        </p:spPr>
        <p:style>
          <a:lnRef idx="1">
            <a:schemeClr val="accent3"/>
          </a:lnRef>
          <a:fillRef idx="2">
            <a:schemeClr val="accent3"/>
          </a:fillRef>
          <a:effectRef idx="1">
            <a:schemeClr val="accent3"/>
          </a:effectRef>
          <a:fontRef idx="minor">
            <a:schemeClr val="dk1"/>
          </a:fontRef>
        </p:style>
        <p:txBody>
          <a:bodyPr vert="horz" lIns="91440" tIns="45720" rIns="91440" bIns="45720" rtlCol="0" anchor="t">
            <a:normAutofit/>
          </a:bodyPr>
          <a:lstStyle/>
          <a:p>
            <a:pPr marR="0">
              <a:lnSpc>
                <a:spcPct val="90000"/>
              </a:lnSpc>
              <a:spcAft>
                <a:spcPts val="800"/>
              </a:spcAft>
            </a:pPr>
            <a:endParaRPr lang="en-US" sz="1400" b="0" i="0" kern="1200" spc="0" dirty="0">
              <a:solidFill>
                <a:schemeClr val="tx2"/>
              </a:solidFill>
              <a:latin typeface="+mn-lt"/>
              <a:ea typeface="+mn-ea"/>
              <a:cs typeface="Arial" panose="020B0604020202020204" pitchFamily="34" charset="0"/>
            </a:endParaRPr>
          </a:p>
          <a:p>
            <a:pPr>
              <a:lnSpc>
                <a:spcPct val="90000"/>
              </a:lnSpc>
            </a:pPr>
            <a:r>
              <a:rPr lang="en-US" sz="1400" dirty="0">
                <a:solidFill>
                  <a:schemeClr val="tx2"/>
                </a:solidFill>
                <a:latin typeface="Times New Roman" panose="02020603050405020304" pitchFamily="18" charset="0"/>
                <a:cs typeface="Times New Roman" panose="02020603050405020304" pitchFamily="18" charset="0"/>
              </a:rPr>
              <a:t>1) We can observe that people above the age of 43+ tend to click on Ads more </a:t>
            </a:r>
          </a:p>
          <a:p>
            <a:pPr>
              <a:lnSpc>
                <a:spcPct val="90000"/>
              </a:lnSpc>
            </a:pPr>
            <a:endParaRPr lang="en-US" sz="1400" dirty="0">
              <a:solidFill>
                <a:schemeClr val="tx2"/>
              </a:solidFill>
              <a:latin typeface="Times New Roman" panose="02020603050405020304" pitchFamily="18" charset="0"/>
              <a:cs typeface="Times New Roman" panose="02020603050405020304" pitchFamily="18" charset="0"/>
            </a:endParaRP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100 % of people who belong to the Age group 55+ click on Ads </a:t>
            </a: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94 % of people who belong to the Age group 49-54 click on Ads </a:t>
            </a: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82 % of people who belong to the Age group 43-49 click on Ads </a:t>
            </a:r>
          </a:p>
          <a:p>
            <a:pPr>
              <a:lnSpc>
                <a:spcPct val="90000"/>
              </a:lnSpc>
            </a:pPr>
            <a:endParaRPr lang="en-US" sz="1400" dirty="0">
              <a:solidFill>
                <a:schemeClr val="tx2"/>
              </a:solidFill>
              <a:latin typeface="Times New Roman" panose="02020603050405020304" pitchFamily="18" charset="0"/>
              <a:cs typeface="Times New Roman" panose="02020603050405020304" pitchFamily="18" charset="0"/>
            </a:endParaRPr>
          </a:p>
          <a:p>
            <a:pPr>
              <a:lnSpc>
                <a:spcPct val="90000"/>
              </a:lnSpc>
            </a:pPr>
            <a:r>
              <a:rPr lang="en-US" sz="1400" dirty="0">
                <a:solidFill>
                  <a:schemeClr val="tx2"/>
                </a:solidFill>
                <a:latin typeface="Times New Roman" panose="02020603050405020304" pitchFamily="18" charset="0"/>
                <a:cs typeface="Times New Roman" panose="02020603050405020304" pitchFamily="18" charset="0"/>
              </a:rPr>
              <a:t> 2) People below the age of 43 spend longer time on the site but do not tend to click on Ads </a:t>
            </a:r>
          </a:p>
          <a:p>
            <a:pPr>
              <a:lnSpc>
                <a:spcPct val="90000"/>
              </a:lnSpc>
            </a:pPr>
            <a:endParaRPr lang="en-US" sz="1400" dirty="0">
              <a:solidFill>
                <a:schemeClr val="tx2"/>
              </a:solidFill>
              <a:latin typeface="Times New Roman" panose="02020603050405020304" pitchFamily="18" charset="0"/>
              <a:cs typeface="Times New Roman" panose="02020603050405020304" pitchFamily="18" charset="0"/>
            </a:endParaRP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45 % of people who belong to the Age group 31-42 click on Ads </a:t>
            </a: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Only  27 % of people who belong to the Age group 25-30 click on Ads </a:t>
            </a: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23 % of people who belong to the Age group 19-24 click on Ads </a:t>
            </a:r>
          </a:p>
          <a:p>
            <a:pPr>
              <a:lnSpc>
                <a:spcPct val="90000"/>
              </a:lnSpc>
            </a:pPr>
            <a:endParaRPr lang="en-US" sz="1400" b="0" i="0" kern="1200" spc="0" dirty="0">
              <a:solidFill>
                <a:schemeClr val="tx2"/>
              </a:solidFill>
              <a:latin typeface="+mn-lt"/>
              <a:ea typeface="+mn-ea"/>
              <a:cs typeface="Arial" panose="020B0604020202020204" pitchFamily="34" charset="0"/>
            </a:endParaRPr>
          </a:p>
        </p:txBody>
      </p:sp>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595100" y="192385"/>
            <a:ext cx="4170635" cy="1830053"/>
          </a:xfrm>
        </p:spPr>
        <p:style>
          <a:lnRef idx="2">
            <a:schemeClr val="accent1">
              <a:shade val="50000"/>
            </a:schemeClr>
          </a:lnRef>
          <a:fillRef idx="1">
            <a:schemeClr val="accent1"/>
          </a:fillRef>
          <a:effectRef idx="0">
            <a:schemeClr val="accent1"/>
          </a:effectRef>
          <a:fontRef idx="minor">
            <a:schemeClr val="lt1"/>
          </a:fontRef>
        </p:style>
        <p:txBody>
          <a:bodyPr vert="horz" lIns="0" tIns="45720" rIns="91440" bIns="0" rtlCol="0" anchor="t">
            <a:normAutofit/>
          </a:bodyPr>
          <a:lstStyle/>
          <a:p>
            <a:r>
              <a:rPr lang="en-US" sz="3200" b="1" i="0" kern="1200" spc="-150" dirty="0">
                <a:latin typeface="+mn-lt"/>
                <a:ea typeface="+mj-ea"/>
                <a:cs typeface="Gill Sans" panose="020B0502020104020203" pitchFamily="34" charset="-79"/>
              </a:rPr>
              <a:t>Observation 2.1: </a:t>
            </a:r>
            <a:br>
              <a:rPr lang="en-US" sz="3200" b="1" i="0" kern="1200" spc="-150" dirty="0">
                <a:latin typeface="+mn-lt"/>
                <a:ea typeface="+mj-ea"/>
                <a:cs typeface="Gill Sans" panose="020B0502020104020203" pitchFamily="34" charset="-79"/>
              </a:rPr>
            </a:br>
            <a:r>
              <a:rPr lang="en-US" sz="3200" b="1" i="0" kern="1200" spc="-150" dirty="0">
                <a:latin typeface="+mn-lt"/>
                <a:ea typeface="+mj-ea"/>
                <a:cs typeface="Gill Sans" panose="020B0502020104020203" pitchFamily="34" charset="-79"/>
              </a:rPr>
              <a:t>Percentage of people in each Age Group who clicked on Ads</a:t>
            </a:r>
          </a:p>
        </p:txBody>
      </p:sp>
    </p:spTree>
    <p:extLst>
      <p:ext uri="{BB962C8B-B14F-4D97-AF65-F5344CB8AC3E}">
        <p14:creationId xmlns:p14="http://schemas.microsoft.com/office/powerpoint/2010/main" val="1679492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Picture 14" descr="Chart, treemap chart&#10;&#10;Description automatically generated">
            <a:extLst>
              <a:ext uri="{FF2B5EF4-FFF2-40B4-BE49-F238E27FC236}">
                <a16:creationId xmlns:a16="http://schemas.microsoft.com/office/drawing/2014/main" id="{9AFC0DCE-9014-03DD-D0BD-33CF3C2A413A}"/>
              </a:ext>
            </a:extLst>
          </p:cNvPr>
          <p:cNvPicPr>
            <a:picLocks noChangeAspect="1"/>
          </p:cNvPicPr>
          <p:nvPr/>
        </p:nvPicPr>
        <p:blipFill>
          <a:blip r:embed="rId2"/>
          <a:stretch>
            <a:fillRect/>
          </a:stretch>
        </p:blipFill>
        <p:spPr>
          <a:xfrm>
            <a:off x="6141721" y="2092670"/>
            <a:ext cx="5827556" cy="4049920"/>
          </a:xfrm>
          <a:prstGeom prst="rect">
            <a:avLst/>
          </a:prstGeom>
          <a:noFill/>
        </p:spPr>
      </p:pic>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0" y="0"/>
            <a:ext cx="12192000" cy="1325563"/>
          </a:xfrm>
        </p:spPr>
        <p:style>
          <a:lnRef idx="2">
            <a:schemeClr val="accent2">
              <a:shade val="50000"/>
            </a:schemeClr>
          </a:lnRef>
          <a:fillRef idx="1">
            <a:schemeClr val="accent2"/>
          </a:fillRef>
          <a:effectRef idx="0">
            <a:schemeClr val="accent2"/>
          </a:effectRef>
          <a:fontRef idx="minor">
            <a:schemeClr val="lt1"/>
          </a:fontRef>
        </p:style>
        <p:txBody>
          <a:bodyPr vert="horz" lIns="0" tIns="45720" rIns="91440" bIns="45720" rtlCol="0" anchor="b">
            <a:noAutofit/>
          </a:bodyPr>
          <a:lstStyle/>
          <a:p>
            <a:pPr algn="l"/>
            <a:r>
              <a:rPr lang="en-US" sz="4400" b="1" i="0" kern="1200" spc="-150" dirty="0">
                <a:solidFill>
                  <a:schemeClr val="bg1"/>
                </a:solidFill>
              </a:rPr>
              <a:t>	</a:t>
            </a:r>
            <a:r>
              <a:rPr lang="en-US" sz="4400" b="1" i="0" kern="1200" spc="-150" dirty="0">
                <a:solidFill>
                  <a:schemeClr val="bg1"/>
                </a:solidFill>
                <a:latin typeface="+mn-lt"/>
              </a:rPr>
              <a:t>Results: </a:t>
            </a:r>
            <a:br>
              <a:rPr lang="en-US" sz="4400" b="1" i="0" kern="1200" spc="-150" dirty="0">
                <a:solidFill>
                  <a:schemeClr val="bg1"/>
                </a:solidFill>
                <a:latin typeface="+mn-lt"/>
              </a:rPr>
            </a:br>
            <a:r>
              <a:rPr lang="en-US" sz="4400" b="1" i="0" kern="1200" spc="-150" dirty="0">
                <a:solidFill>
                  <a:schemeClr val="bg1"/>
                </a:solidFill>
                <a:latin typeface="+mn-lt"/>
              </a:rPr>
              <a:t>	Logistic Regression Model </a:t>
            </a:r>
          </a:p>
        </p:txBody>
      </p:sp>
      <p:sp>
        <p:nvSpPr>
          <p:cNvPr id="33" name="Text Placeholder 4">
            <a:extLst>
              <a:ext uri="{FF2B5EF4-FFF2-40B4-BE49-F238E27FC236}">
                <a16:creationId xmlns:a16="http://schemas.microsoft.com/office/drawing/2014/main" id="{E00E924A-2A0D-3599-1F01-DCDC1121BA47}"/>
              </a:ext>
            </a:extLst>
          </p:cNvPr>
          <p:cNvSpPr>
            <a:spLocks noGrp="1"/>
          </p:cNvSpPr>
          <p:nvPr>
            <p:ph type="body" sz="quarter" idx="16"/>
          </p:nvPr>
        </p:nvSpPr>
        <p:spPr>
          <a:xfrm>
            <a:off x="621315" y="1851660"/>
            <a:ext cx="5474685" cy="4880610"/>
          </a:xfrm>
        </p:spPr>
        <p:txBody>
          <a:bodyPr>
            <a:normAutofit lnSpcReduction="10000"/>
          </a:bodyPr>
          <a:lstStyle/>
          <a:p>
            <a:r>
              <a:rPr lang="en-US" sz="2000" dirty="0">
                <a:solidFill>
                  <a:schemeClr val="dk1"/>
                </a:solidFill>
                <a:latin typeface="Times New Roman" panose="02020603050405020304" pitchFamily="18" charset="0"/>
                <a:cs typeface="Times New Roman" panose="02020603050405020304" pitchFamily="18" charset="0"/>
              </a:rPr>
              <a:t>After evaluating different modelling techniques, we recommend using the Logistic Regression Model. This works best for predicting if the user will click on an Ad. </a:t>
            </a:r>
          </a:p>
          <a:p>
            <a:endParaRPr lang="en-US" sz="2000" dirty="0">
              <a:solidFill>
                <a:schemeClr val="dk1"/>
              </a:solidFill>
              <a:latin typeface="Times New Roman" panose="02020603050405020304" pitchFamily="18" charset="0"/>
              <a:cs typeface="Times New Roman" panose="02020603050405020304" pitchFamily="18" charset="0"/>
            </a:endParaRPr>
          </a:p>
          <a:p>
            <a:r>
              <a:rPr lang="en-US" sz="2000" dirty="0">
                <a:solidFill>
                  <a:schemeClr val="dk1"/>
                </a:solidFill>
                <a:latin typeface="Times New Roman" panose="02020603050405020304" pitchFamily="18" charset="0"/>
                <a:cs typeface="Times New Roman" panose="02020603050405020304" pitchFamily="18" charset="0"/>
              </a:rPr>
              <a:t>Our model correctly predicts 95% of users that have been targeted and clicked on the Ad. </a:t>
            </a:r>
            <a:br>
              <a:rPr lang="en-US" sz="2000" dirty="0">
                <a:solidFill>
                  <a:schemeClr val="dk1"/>
                </a:solidFill>
                <a:latin typeface="Times New Roman" panose="02020603050405020304" pitchFamily="18" charset="0"/>
                <a:cs typeface="Times New Roman" panose="02020603050405020304" pitchFamily="18" charset="0"/>
              </a:rPr>
            </a:br>
            <a:r>
              <a:rPr lang="en-US" sz="2000" dirty="0">
                <a:solidFill>
                  <a:schemeClr val="dk1"/>
                </a:solidFill>
                <a:latin typeface="Times New Roman" panose="02020603050405020304" pitchFamily="18" charset="0"/>
                <a:cs typeface="Times New Roman" panose="02020603050405020304" pitchFamily="18" charset="0"/>
              </a:rPr>
              <a:t>(This metric is very important as for every targeted user who clicks on the Ad, it generates revenue for the company)</a:t>
            </a:r>
          </a:p>
          <a:p>
            <a:pPr marL="0" indent="0">
              <a:buNone/>
            </a:pPr>
            <a:endParaRPr lang="en-US" sz="2000" dirty="0">
              <a:solidFill>
                <a:schemeClr val="dk1"/>
              </a:solidFill>
              <a:latin typeface="Times New Roman" panose="02020603050405020304" pitchFamily="18" charset="0"/>
              <a:cs typeface="Times New Roman" panose="02020603050405020304" pitchFamily="18" charset="0"/>
            </a:endParaRPr>
          </a:p>
          <a:p>
            <a:r>
              <a:rPr lang="en-US" sz="2000" dirty="0">
                <a:solidFill>
                  <a:schemeClr val="dk1"/>
                </a:solidFill>
                <a:latin typeface="Times New Roman" panose="02020603050405020304" pitchFamily="18" charset="0"/>
                <a:cs typeface="Times New Roman" panose="02020603050405020304" pitchFamily="18" charset="0"/>
              </a:rPr>
              <a:t>Our model also has a low error rate of 2.5% . These are identified users have been targeted but did not click on the Ad. </a:t>
            </a:r>
            <a:br>
              <a:rPr lang="en-US" sz="2000" dirty="0">
                <a:solidFill>
                  <a:schemeClr val="dk1"/>
                </a:solidFill>
                <a:latin typeface="Times New Roman" panose="02020603050405020304" pitchFamily="18" charset="0"/>
                <a:cs typeface="Times New Roman" panose="02020603050405020304" pitchFamily="18" charset="0"/>
              </a:rPr>
            </a:br>
            <a:r>
              <a:rPr lang="en-US" sz="2000" dirty="0">
                <a:solidFill>
                  <a:schemeClr val="dk1"/>
                </a:solidFill>
                <a:latin typeface="Times New Roman" panose="02020603050405020304" pitchFamily="18" charset="0"/>
                <a:cs typeface="Times New Roman" panose="02020603050405020304" pitchFamily="18" charset="0"/>
              </a:rPr>
              <a:t>(This metric is also important, as this could result in loss of revenue of the company)</a:t>
            </a:r>
          </a:p>
          <a:p>
            <a:endParaRPr lang="en-US" dirty="0"/>
          </a:p>
        </p:txBody>
      </p:sp>
    </p:spTree>
    <p:extLst>
      <p:ext uri="{BB962C8B-B14F-4D97-AF65-F5344CB8AC3E}">
        <p14:creationId xmlns:p14="http://schemas.microsoft.com/office/powerpoint/2010/main" val="13309280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0" y="0"/>
            <a:ext cx="12192000" cy="1289304"/>
          </a:xfrm>
        </p:spPr>
        <p:style>
          <a:lnRef idx="2">
            <a:schemeClr val="accent1">
              <a:shade val="50000"/>
            </a:schemeClr>
          </a:lnRef>
          <a:fillRef idx="1">
            <a:schemeClr val="accent1"/>
          </a:fillRef>
          <a:effectRef idx="0">
            <a:schemeClr val="accent1"/>
          </a:effectRef>
          <a:fontRef idx="minor">
            <a:schemeClr val="lt1"/>
          </a:fontRef>
        </p:style>
        <p:txBody>
          <a:bodyPr anchor="ctr"/>
          <a:lstStyle/>
          <a:p>
            <a:pPr algn="l">
              <a:lnSpc>
                <a:spcPct val="100000"/>
              </a:lnSpc>
            </a:pPr>
            <a:r>
              <a:rPr lang="en-US" dirty="0"/>
              <a:t>	Recommendation:</a:t>
            </a:r>
          </a:p>
        </p:txBody>
      </p:sp>
      <p:sp>
        <p:nvSpPr>
          <p:cNvPr id="12" name="TextBox 11">
            <a:extLst>
              <a:ext uri="{FF2B5EF4-FFF2-40B4-BE49-F238E27FC236}">
                <a16:creationId xmlns:a16="http://schemas.microsoft.com/office/drawing/2014/main" id="{4B3391F7-34B2-9E1D-1141-20BB9AAFBBBC}"/>
              </a:ext>
            </a:extLst>
          </p:cNvPr>
          <p:cNvSpPr txBox="1"/>
          <p:nvPr/>
        </p:nvSpPr>
        <p:spPr>
          <a:xfrm>
            <a:off x="406325" y="1609613"/>
            <a:ext cx="11078135" cy="3416320"/>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lvl="0"/>
            <a:endParaRPr lang="en-US" dirty="0"/>
          </a:p>
          <a:p>
            <a:pPr marL="285750" lvl="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Since the dataset has location and timestamp data, we can possibly create more powerful models using these features to understand user behavior based on location and time of the day.</a:t>
            </a:r>
          </a:p>
          <a:p>
            <a:pPr marL="285750" lvl="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We can further investigate if search keywords, or ads may be relevant during certain periods of the day. Are ads less likely to get a click during the morning versus the afternoon or on weekends or weekdays? </a:t>
            </a:r>
          </a:p>
          <a:p>
            <a:pPr marL="285750" lvl="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Through our initial analysis we found that people who click on ads tend to spend a lot less time online. We should further investigate the reasoning behind this and find out who these people are and does spending more time online make people immune to ads. </a:t>
            </a:r>
          </a:p>
          <a:p>
            <a:pPr lvl="0"/>
            <a:endParaRPr lang="en-US" dirty="0"/>
          </a:p>
          <a:p>
            <a:endParaRPr lang="en-US" dirty="0"/>
          </a:p>
        </p:txBody>
      </p:sp>
    </p:spTree>
    <p:extLst>
      <p:ext uri="{BB962C8B-B14F-4D97-AF65-F5344CB8AC3E}">
        <p14:creationId xmlns:p14="http://schemas.microsoft.com/office/powerpoint/2010/main" val="1564990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838200" y="383265"/>
            <a:ext cx="4861654" cy="1342045"/>
          </a:xfrm>
        </p:spPr>
        <p:style>
          <a:lnRef idx="2">
            <a:schemeClr val="accent2">
              <a:shade val="50000"/>
            </a:schemeClr>
          </a:lnRef>
          <a:fillRef idx="1">
            <a:schemeClr val="accent2"/>
          </a:fillRef>
          <a:effectRef idx="0">
            <a:schemeClr val="accent2"/>
          </a:effectRef>
          <a:fontRef idx="minor">
            <a:schemeClr val="lt1"/>
          </a:fontRef>
        </p:style>
        <p:txBody>
          <a:bodyPr vert="horz" lIns="0" tIns="45720" rIns="91440" bIns="45720" rtlCol="0" anchor="ctr">
            <a:normAutofit/>
          </a:bodyPr>
          <a:lstStyle/>
          <a:p>
            <a:r>
              <a:rPr lang="en-US" b="1" i="0" kern="1200" spc="-150" dirty="0">
                <a:latin typeface="+mj-lt"/>
                <a:ea typeface="+mj-ea"/>
                <a:cs typeface="Gill Sans" panose="020B0502020104020203" pitchFamily="34" charset="-79"/>
              </a:rPr>
              <a:t>	</a:t>
            </a:r>
            <a:r>
              <a:rPr lang="en-US" sz="4400" b="1" i="0" kern="1200" spc="-150" dirty="0">
                <a:solidFill>
                  <a:schemeClr val="bg1"/>
                </a:solidFill>
                <a:ea typeface="+mj-ea"/>
                <a:cs typeface="Gill Sans" panose="020B0502020104020203" pitchFamily="34" charset="-79"/>
              </a:rPr>
              <a:t>Conclusion</a:t>
            </a:r>
          </a:p>
        </p:txBody>
      </p:sp>
      <p:sp>
        <p:nvSpPr>
          <p:cNvPr id="18" name="Text Placeholder 2">
            <a:extLst>
              <a:ext uri="{FF2B5EF4-FFF2-40B4-BE49-F238E27FC236}">
                <a16:creationId xmlns:a16="http://schemas.microsoft.com/office/drawing/2014/main" id="{5BC42FF8-1025-7BBC-617C-301D472E35FB}"/>
              </a:ext>
            </a:extLst>
          </p:cNvPr>
          <p:cNvSpPr>
            <a:spLocks noGrp="1"/>
          </p:cNvSpPr>
          <p:nvPr>
            <p:ph type="body" sz="quarter" idx="11"/>
          </p:nvPr>
        </p:nvSpPr>
        <p:spPr>
          <a:xfrm>
            <a:off x="2491740" y="3166111"/>
            <a:ext cx="2663190" cy="2217420"/>
          </a:xfrm>
        </p:spPr>
        <p:txBody>
          <a:bodyPr/>
          <a:lstStyle/>
          <a:p>
            <a:endParaRPr lang="en-US" dirty="0"/>
          </a:p>
        </p:txBody>
      </p:sp>
      <p:sp>
        <p:nvSpPr>
          <p:cNvPr id="20" name="Text Placeholder 3">
            <a:extLst>
              <a:ext uri="{FF2B5EF4-FFF2-40B4-BE49-F238E27FC236}">
                <a16:creationId xmlns:a16="http://schemas.microsoft.com/office/drawing/2014/main" id="{E118DF88-3C43-752B-D600-692F10A12E2E}"/>
              </a:ext>
            </a:extLst>
          </p:cNvPr>
          <p:cNvSpPr>
            <a:spLocks noGrp="1"/>
          </p:cNvSpPr>
          <p:nvPr>
            <p:ph type="body" sz="quarter" idx="12"/>
          </p:nvPr>
        </p:nvSpPr>
        <p:spPr>
          <a:xfrm>
            <a:off x="838200" y="2247679"/>
            <a:ext cx="4767262" cy="321901"/>
          </a:xfrm>
        </p:spPr>
        <p:txBody>
          <a:bodyPr/>
          <a:lstStyle/>
          <a:p>
            <a:endParaRPr lang="en-US" dirty="0"/>
          </a:p>
        </p:txBody>
      </p:sp>
      <p:graphicFrame>
        <p:nvGraphicFramePr>
          <p:cNvPr id="14" name="TextBox 11">
            <a:extLst>
              <a:ext uri="{FF2B5EF4-FFF2-40B4-BE49-F238E27FC236}">
                <a16:creationId xmlns:a16="http://schemas.microsoft.com/office/drawing/2014/main" id="{6793883E-6CB6-7DF0-B3BB-B6E21AD5C7C0}"/>
              </a:ext>
            </a:extLst>
          </p:cNvPr>
          <p:cNvGraphicFramePr/>
          <p:nvPr>
            <p:extLst>
              <p:ext uri="{D42A27DB-BD31-4B8C-83A1-F6EECF244321}">
                <p14:modId xmlns:p14="http://schemas.microsoft.com/office/powerpoint/2010/main" val="2923898360"/>
              </p:ext>
            </p:extLst>
          </p:nvPr>
        </p:nvGraphicFramePr>
        <p:xfrm>
          <a:off x="6302576" y="377190"/>
          <a:ext cx="5620473" cy="64808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descr="Graph">
            <a:extLst>
              <a:ext uri="{FF2B5EF4-FFF2-40B4-BE49-F238E27FC236}">
                <a16:creationId xmlns:a16="http://schemas.microsoft.com/office/drawing/2014/main" id="{BE4310FD-9CA4-133A-6BE1-FD9F372FE8C9}"/>
              </a:ext>
            </a:extLst>
          </p:cNvPr>
          <p:cNvPicPr>
            <a:picLocks noChangeAspect="1"/>
          </p:cNvPicPr>
          <p:nvPr/>
        </p:nvPicPr>
        <p:blipFill>
          <a:blip r:embed="rId7"/>
          <a:stretch>
            <a:fillRect/>
          </a:stretch>
        </p:blipFill>
        <p:spPr>
          <a:xfrm>
            <a:off x="872453" y="2247679"/>
            <a:ext cx="4827401" cy="3770349"/>
          </a:xfrm>
          <a:prstGeom prst="rect">
            <a:avLst/>
          </a:prstGeom>
        </p:spPr>
      </p:pic>
    </p:spTree>
    <p:extLst>
      <p:ext uri="{BB962C8B-B14F-4D97-AF65-F5344CB8AC3E}">
        <p14:creationId xmlns:p14="http://schemas.microsoft.com/office/powerpoint/2010/main" val="1184875499"/>
      </p:ext>
    </p:extLst>
  </p:cSld>
  <p:clrMapOvr>
    <a:masterClrMapping/>
  </p:clrMapOvr>
</p:sld>
</file>

<file path=ppt/theme/theme1.xml><?xml version="1.0" encoding="utf-8"?>
<a:theme xmlns:a="http://schemas.openxmlformats.org/drawingml/2006/main"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ICK TO ADD TITLE" id="{634D9E51-4949-4732-B929-C29E3E42414E}" vid="{5842DBD6-7D6C-4C1A-8AA9-69FB39037E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sophisticated presentation</Template>
  <TotalTime>208</TotalTime>
  <Words>971</Words>
  <Application>Microsoft Office PowerPoint</Application>
  <PresentationFormat>Widescreen</PresentationFormat>
  <Paragraphs>82</Paragraphs>
  <Slides>11</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Arial</vt:lpstr>
      <vt:lpstr>Calibri</vt:lpstr>
      <vt:lpstr>Calibri Light</vt:lpstr>
      <vt:lpstr>Constantia</vt:lpstr>
      <vt:lpstr>Corbel</vt:lpstr>
      <vt:lpstr>Helvetica Light</vt:lpstr>
      <vt:lpstr>Raleway</vt:lpstr>
      <vt:lpstr>Segoe UI</vt:lpstr>
      <vt:lpstr>Symbol</vt:lpstr>
      <vt:lpstr>Times New Roman</vt:lpstr>
      <vt:lpstr>Office Theme</vt:lpstr>
      <vt:lpstr>Machine Learning Model for Ad Click Prediction</vt:lpstr>
      <vt:lpstr> Business Problem</vt:lpstr>
      <vt:lpstr> Understanding the Data</vt:lpstr>
      <vt:lpstr> Observation 1:   Ad Clicks based on Daily Time Spent on Site </vt:lpstr>
      <vt:lpstr> Observation 2:   Daily Average Time Spent by Each Age Group on the  site  Ads</vt:lpstr>
      <vt:lpstr>Observation 2.1:  Percentage of people in each Age Group who clicked on Ads</vt:lpstr>
      <vt:lpstr> Results:   Logistic Regression Model </vt:lpstr>
      <vt:lpstr> Recommendation:</vt:lpstr>
      <vt:lpstr> Conclusion</vt:lpstr>
      <vt:lpstr>Any 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Model for Ad Click Prediction</dc:title>
  <dc:creator>Bhatkal, Reeva Deepak</dc:creator>
  <cp:lastModifiedBy>Bhatkal, Reeva Deepak</cp:lastModifiedBy>
  <cp:revision>2</cp:revision>
  <dcterms:created xsi:type="dcterms:W3CDTF">2022-08-05T12:01:20Z</dcterms:created>
  <dcterms:modified xsi:type="dcterms:W3CDTF">2022-08-05T15:29:38Z</dcterms:modified>
</cp:coreProperties>
</file>